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5"/>
  </p:sldMasterIdLst>
  <p:notesMasterIdLst>
    <p:notesMasterId r:id="rId55"/>
  </p:notesMasterIdLst>
  <p:sldIdLst>
    <p:sldId id="256" r:id="rId6"/>
    <p:sldId id="257" r:id="rId7"/>
    <p:sldId id="258" r:id="rId8"/>
    <p:sldId id="259" r:id="rId9"/>
    <p:sldId id="260" r:id="rId10"/>
    <p:sldId id="261" r:id="rId11"/>
    <p:sldId id="262" r:id="rId12"/>
    <p:sldId id="263" r:id="rId13"/>
    <p:sldId id="264" r:id="rId14"/>
    <p:sldId id="265" r:id="rId15"/>
    <p:sldId id="266"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10" r:id="rId40"/>
    <p:sldId id="311" r:id="rId41"/>
    <p:sldId id="312" r:id="rId42"/>
    <p:sldId id="313" r:id="rId43"/>
    <p:sldId id="317" r:id="rId44"/>
    <p:sldId id="318" r:id="rId45"/>
    <p:sldId id="319" r:id="rId46"/>
    <p:sldId id="320" r:id="rId47"/>
    <p:sldId id="321" r:id="rId48"/>
    <p:sldId id="322" r:id="rId49"/>
    <p:sldId id="323" r:id="rId50"/>
    <p:sldId id="324" r:id="rId51"/>
    <p:sldId id="325" r:id="rId52"/>
    <p:sldId id="326" r:id="rId53"/>
    <p:sldId id="327" r:id="rId5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3288">
          <p15:clr>
            <a:srgbClr val="9AA0A6"/>
          </p15:clr>
        </p15:guide>
        <p15:guide id="4" pos="410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113E89F-270E-4622-A433-7A93EAB6334F}">
  <a:tblStyle styleId="{7113E89F-270E-4622-A433-7A93EAB6334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46" y="72"/>
      </p:cViewPr>
      <p:guideLst>
        <p:guide orient="horz" pos="1620"/>
        <p:guide pos="2880"/>
        <p:guide pos="3288"/>
        <p:guide pos="41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c07cbd5c3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c07cbd5c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cf4bd68c3c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cf4bd68c3c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cf4bd68c3c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cf4bd68c3c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7ad4016230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7ad401623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d768bc9e4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8" name="Google Shape;508;gd768bc9e4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gcf4bd68c3c_0_2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4" name="Google Shape;514;gcf4bd68c3c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cf4bd68c3c_0_2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cf4bd68c3c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gd837ce8890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6" name="Google Shape;526;gd837ce8890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gd768bc9e4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3" name="Google Shape;533;gd768bc9e4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d837ce8890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d837ce8890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gd768bc9e4b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6" name="Google Shape;546;gd768bc9e4b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cf4bd68c3c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cf4bd68c3c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d837ce8890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d837ce889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gd768bc9e4b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9" name="Google Shape;559;gd768bc9e4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gd837ce8890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5" name="Google Shape;565;gd837ce889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cf4bd68c3c_0_2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2" name="Google Shape;572;gcf4bd68c3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d837ce8890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8" name="Google Shape;578;gd837ce8890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cf4bd68c3c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cf4bd68c3c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d837ce8890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1" name="Google Shape;591;gd837ce8890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cf4bd68c3c_0_2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cf4bd68c3c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d837ce8890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4" name="Google Shape;604;gd837ce8890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gcf4bd68c3c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1" name="Google Shape;611;gcf4bd68c3c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cf4bd68c3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cf4bd68c3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gd837ce8890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7" name="Google Shape;617;gd837ce8890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gd768bc9e4b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gd768bc9e4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gd837ce8890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0" name="Google Shape;630;gd837ce8890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d768bc9e4b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d768bc9e4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d837ce8890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d837ce8890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gd837ce8890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2" name="Google Shape;662;gd837ce8890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d837ce8890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d837ce8890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d837ce8890_0_1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d837ce8890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Google Shape;683;gd837ce8890_0_1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4" name="Google Shape;684;gd837ce8890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d837ce8890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3" name="Google Shape;713;gd837ce8890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cf4bd68c3c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cf4bd68c3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d768bc9e4b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d768bc9e4b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gd768bc9e4b_0_2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6" name="Google Shape;726;gd768bc9e4b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gd768bc9e4b_0_1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3" name="Google Shape;733;gd768bc9e4b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gd768bc9e4b_0_1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0" name="Google Shape;740;gd768bc9e4b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gd768bc9e4b_0_2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7" name="Google Shape;747;gd768bc9e4b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2"/>
        <p:cNvGrpSpPr/>
        <p:nvPr/>
      </p:nvGrpSpPr>
      <p:grpSpPr>
        <a:xfrm>
          <a:off x="0" y="0"/>
          <a:ext cx="0" cy="0"/>
          <a:chOff x="0" y="0"/>
          <a:chExt cx="0" cy="0"/>
        </a:xfrm>
      </p:grpSpPr>
      <p:sp>
        <p:nvSpPr>
          <p:cNvPr id="753" name="Google Shape;753;gd768bc9e4b_0_2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4" name="Google Shape;754;gd768bc9e4b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gd768bc9e4b_0_2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1" name="Google Shape;761;gd768bc9e4b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gd768bc9e4b_0_2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8" name="Google Shape;768;gd768bc9e4b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d768bc9e4b_0_2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d768bc9e4b_0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d768bc9e4b_0_2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d768bc9e4b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d837ce8890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d837ce889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cf4bd68c3c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cf4bd68c3c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cf4bd68c3c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cf4bd68c3c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cf4bd68c3c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cf4bd68c3c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cf4bd68c3c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 name="Google Shape;370;gcf4bd68c3c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311700" y="873550"/>
            <a:ext cx="5655600" cy="1349100"/>
          </a:xfrm>
          <a:prstGeom prst="rect">
            <a:avLst/>
          </a:prstGeom>
        </p:spPr>
        <p:txBody>
          <a:bodyPr spcFirstLastPara="1" wrap="square" lIns="91425" tIns="91425" rIns="91425" bIns="91425" anchor="t" anchorCtr="0">
            <a:noAutofit/>
          </a:bodyPr>
          <a:lstStyle>
            <a:lvl1pPr lvl="0">
              <a:lnSpc>
                <a:spcPct val="80000"/>
              </a:lnSpc>
              <a:spcBef>
                <a:spcPts val="0"/>
              </a:spcBef>
              <a:spcAft>
                <a:spcPts val="0"/>
              </a:spcAft>
              <a:buNone/>
              <a:defRPr sz="4500" b="0">
                <a:solidFill>
                  <a:srgbClr val="40C842"/>
                </a:solidFill>
                <a:latin typeface="Poppins"/>
                <a:ea typeface="Poppins"/>
                <a:cs typeface="Poppins"/>
                <a:sym typeface="Poppins"/>
              </a:defRPr>
            </a:lvl1pPr>
            <a:lvl2pPr lvl="1">
              <a:lnSpc>
                <a:spcPct val="80000"/>
              </a:lnSpc>
              <a:spcBef>
                <a:spcPts val="0"/>
              </a:spcBef>
              <a:spcAft>
                <a:spcPts val="0"/>
              </a:spcAft>
              <a:buNone/>
              <a:defRPr b="0">
                <a:solidFill>
                  <a:srgbClr val="40C842"/>
                </a:solidFill>
                <a:latin typeface="Poppins"/>
                <a:ea typeface="Poppins"/>
                <a:cs typeface="Poppins"/>
                <a:sym typeface="Poppins"/>
              </a:defRPr>
            </a:lvl2pPr>
            <a:lvl3pPr lvl="2">
              <a:lnSpc>
                <a:spcPct val="80000"/>
              </a:lnSpc>
              <a:spcBef>
                <a:spcPts val="0"/>
              </a:spcBef>
              <a:spcAft>
                <a:spcPts val="0"/>
              </a:spcAft>
              <a:buNone/>
              <a:defRPr b="0">
                <a:solidFill>
                  <a:srgbClr val="40C842"/>
                </a:solidFill>
                <a:latin typeface="Poppins"/>
                <a:ea typeface="Poppins"/>
                <a:cs typeface="Poppins"/>
                <a:sym typeface="Poppins"/>
              </a:defRPr>
            </a:lvl3pPr>
            <a:lvl4pPr lvl="3">
              <a:lnSpc>
                <a:spcPct val="80000"/>
              </a:lnSpc>
              <a:spcBef>
                <a:spcPts val="0"/>
              </a:spcBef>
              <a:spcAft>
                <a:spcPts val="0"/>
              </a:spcAft>
              <a:buNone/>
              <a:defRPr b="0">
                <a:solidFill>
                  <a:srgbClr val="40C842"/>
                </a:solidFill>
                <a:latin typeface="Poppins"/>
                <a:ea typeface="Poppins"/>
                <a:cs typeface="Poppins"/>
                <a:sym typeface="Poppins"/>
              </a:defRPr>
            </a:lvl4pPr>
            <a:lvl5pPr lvl="4">
              <a:lnSpc>
                <a:spcPct val="80000"/>
              </a:lnSpc>
              <a:spcBef>
                <a:spcPts val="0"/>
              </a:spcBef>
              <a:spcAft>
                <a:spcPts val="0"/>
              </a:spcAft>
              <a:buNone/>
              <a:defRPr b="0">
                <a:solidFill>
                  <a:srgbClr val="40C842"/>
                </a:solidFill>
                <a:latin typeface="Poppins"/>
                <a:ea typeface="Poppins"/>
                <a:cs typeface="Poppins"/>
                <a:sym typeface="Poppins"/>
              </a:defRPr>
            </a:lvl5pPr>
            <a:lvl6pPr lvl="5">
              <a:lnSpc>
                <a:spcPct val="80000"/>
              </a:lnSpc>
              <a:spcBef>
                <a:spcPts val="0"/>
              </a:spcBef>
              <a:spcAft>
                <a:spcPts val="0"/>
              </a:spcAft>
              <a:buNone/>
              <a:defRPr b="0">
                <a:solidFill>
                  <a:srgbClr val="40C842"/>
                </a:solidFill>
                <a:latin typeface="Poppins"/>
                <a:ea typeface="Poppins"/>
                <a:cs typeface="Poppins"/>
                <a:sym typeface="Poppins"/>
              </a:defRPr>
            </a:lvl6pPr>
            <a:lvl7pPr lvl="6">
              <a:lnSpc>
                <a:spcPct val="80000"/>
              </a:lnSpc>
              <a:spcBef>
                <a:spcPts val="0"/>
              </a:spcBef>
              <a:spcAft>
                <a:spcPts val="0"/>
              </a:spcAft>
              <a:buNone/>
              <a:defRPr b="0">
                <a:solidFill>
                  <a:srgbClr val="40C842"/>
                </a:solidFill>
                <a:latin typeface="Poppins"/>
                <a:ea typeface="Poppins"/>
                <a:cs typeface="Poppins"/>
                <a:sym typeface="Poppins"/>
              </a:defRPr>
            </a:lvl7pPr>
            <a:lvl8pPr lvl="7">
              <a:lnSpc>
                <a:spcPct val="80000"/>
              </a:lnSpc>
              <a:spcBef>
                <a:spcPts val="0"/>
              </a:spcBef>
              <a:spcAft>
                <a:spcPts val="0"/>
              </a:spcAft>
              <a:buNone/>
              <a:defRPr b="0">
                <a:solidFill>
                  <a:srgbClr val="40C842"/>
                </a:solidFill>
                <a:latin typeface="Poppins"/>
                <a:ea typeface="Poppins"/>
                <a:cs typeface="Poppins"/>
                <a:sym typeface="Poppins"/>
              </a:defRPr>
            </a:lvl8pPr>
            <a:lvl9pPr lvl="8">
              <a:lnSpc>
                <a:spcPct val="80000"/>
              </a:lnSpc>
              <a:spcBef>
                <a:spcPts val="0"/>
              </a:spcBef>
              <a:spcAft>
                <a:spcPts val="0"/>
              </a:spcAft>
              <a:buNone/>
              <a:defRPr b="0">
                <a:solidFill>
                  <a:srgbClr val="40C842"/>
                </a:solidFill>
                <a:latin typeface="Poppins"/>
                <a:ea typeface="Poppins"/>
                <a:cs typeface="Poppins"/>
                <a:sym typeface="Poppins"/>
              </a:defRPr>
            </a:lvl9pPr>
          </a:lstStyle>
          <a:p>
            <a:endParaRPr/>
          </a:p>
        </p:txBody>
      </p:sp>
      <p:sp>
        <p:nvSpPr>
          <p:cNvPr id="13" name="Google Shape;13;p2"/>
          <p:cNvSpPr txBox="1">
            <a:spLocks noGrp="1"/>
          </p:cNvSpPr>
          <p:nvPr>
            <p:ph type="subTitle" idx="1"/>
          </p:nvPr>
        </p:nvSpPr>
        <p:spPr>
          <a:xfrm>
            <a:off x="311700" y="2361025"/>
            <a:ext cx="5064900" cy="1410600"/>
          </a:xfrm>
          <a:prstGeom prst="rect">
            <a:avLst/>
          </a:prstGeom>
        </p:spPr>
        <p:txBody>
          <a:bodyPr spcFirstLastPara="1" wrap="square" lIns="91425" tIns="91425" rIns="91425" bIns="91425" anchor="t" anchorCtr="0">
            <a:noAutofit/>
          </a:bodyPr>
          <a:lstStyle>
            <a:lvl1pPr lvl="0">
              <a:spcBef>
                <a:spcPts val="0"/>
              </a:spcBef>
              <a:spcAft>
                <a:spcPts val="0"/>
              </a:spcAft>
              <a:buNone/>
              <a:defRPr>
                <a:solidFill>
                  <a:srgbClr val="333333"/>
                </a:solidFill>
                <a:latin typeface="Poppins"/>
                <a:ea typeface="Poppins"/>
                <a:cs typeface="Poppins"/>
                <a:sym typeface="Poppins"/>
              </a:defRPr>
            </a:lvl1pPr>
            <a:lvl2pPr lvl="1">
              <a:spcBef>
                <a:spcPts val="1600"/>
              </a:spcBef>
              <a:spcAft>
                <a:spcPts val="0"/>
              </a:spcAft>
              <a:buNone/>
              <a:defRPr>
                <a:solidFill>
                  <a:srgbClr val="999999"/>
                </a:solidFill>
              </a:defRPr>
            </a:lvl2pPr>
            <a:lvl3pPr lvl="2">
              <a:spcBef>
                <a:spcPts val="1600"/>
              </a:spcBef>
              <a:spcAft>
                <a:spcPts val="0"/>
              </a:spcAft>
              <a:buNone/>
              <a:defRPr>
                <a:solidFill>
                  <a:srgbClr val="999999"/>
                </a:solidFill>
              </a:defRPr>
            </a:lvl3pPr>
            <a:lvl4pPr lvl="3">
              <a:spcBef>
                <a:spcPts val="1600"/>
              </a:spcBef>
              <a:spcAft>
                <a:spcPts val="0"/>
              </a:spcAft>
              <a:buNone/>
              <a:defRPr>
                <a:solidFill>
                  <a:srgbClr val="999999"/>
                </a:solidFill>
              </a:defRPr>
            </a:lvl4pPr>
            <a:lvl5pPr lvl="4">
              <a:spcBef>
                <a:spcPts val="1600"/>
              </a:spcBef>
              <a:spcAft>
                <a:spcPts val="0"/>
              </a:spcAft>
              <a:buNone/>
              <a:defRPr>
                <a:solidFill>
                  <a:srgbClr val="999999"/>
                </a:solidFill>
              </a:defRPr>
            </a:lvl5pPr>
            <a:lvl6pPr lvl="5">
              <a:spcBef>
                <a:spcPts val="1600"/>
              </a:spcBef>
              <a:spcAft>
                <a:spcPts val="0"/>
              </a:spcAft>
              <a:buNone/>
              <a:defRPr>
                <a:solidFill>
                  <a:srgbClr val="999999"/>
                </a:solidFill>
              </a:defRPr>
            </a:lvl6pPr>
            <a:lvl7pPr lvl="6">
              <a:spcBef>
                <a:spcPts val="1600"/>
              </a:spcBef>
              <a:spcAft>
                <a:spcPts val="0"/>
              </a:spcAft>
              <a:buNone/>
              <a:defRPr>
                <a:solidFill>
                  <a:srgbClr val="999999"/>
                </a:solidFill>
              </a:defRPr>
            </a:lvl7pPr>
            <a:lvl8pPr lvl="7">
              <a:spcBef>
                <a:spcPts val="1600"/>
              </a:spcBef>
              <a:spcAft>
                <a:spcPts val="0"/>
              </a:spcAft>
              <a:buNone/>
              <a:defRPr>
                <a:solidFill>
                  <a:srgbClr val="999999"/>
                </a:solidFill>
              </a:defRPr>
            </a:lvl8pPr>
            <a:lvl9pPr lvl="8">
              <a:spcBef>
                <a:spcPts val="1600"/>
              </a:spcBef>
              <a:spcAft>
                <a:spcPts val="1600"/>
              </a:spcAft>
              <a:buNone/>
              <a:defRPr>
                <a:solidFill>
                  <a:srgbClr val="999999"/>
                </a:solidFill>
              </a:defRPr>
            </a:lvl9pPr>
          </a:lstStyle>
          <a:p>
            <a:endParaRPr/>
          </a:p>
        </p:txBody>
      </p:sp>
      <p:sp>
        <p:nvSpPr>
          <p:cNvPr id="14" name="Google Shape;14;p2"/>
          <p:cNvSpPr/>
          <p:nvPr/>
        </p:nvSpPr>
        <p:spPr>
          <a:xfrm>
            <a:off x="5150975" y="4231650"/>
            <a:ext cx="3993300" cy="912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 name="Google Shape;15;p2"/>
          <p:cNvPicPr preferRelativeResize="0"/>
          <p:nvPr/>
        </p:nvPicPr>
        <p:blipFill>
          <a:blip r:embed="rId2">
            <a:alphaModFix/>
          </a:blip>
          <a:stretch>
            <a:fillRect/>
          </a:stretch>
        </p:blipFill>
        <p:spPr>
          <a:xfrm>
            <a:off x="7237775" y="324281"/>
            <a:ext cx="1594650" cy="207303"/>
          </a:xfrm>
          <a:prstGeom prst="rect">
            <a:avLst/>
          </a:prstGeom>
          <a:noFill/>
          <a:ln>
            <a:noFill/>
          </a:ln>
        </p:spPr>
      </p:pic>
      <p:pic>
        <p:nvPicPr>
          <p:cNvPr id="16" name="Google Shape;16;p2"/>
          <p:cNvPicPr preferRelativeResize="0"/>
          <p:nvPr/>
        </p:nvPicPr>
        <p:blipFill>
          <a:blip r:embed="rId3">
            <a:alphaModFix/>
          </a:blip>
          <a:stretch>
            <a:fillRect/>
          </a:stretch>
        </p:blipFill>
        <p:spPr>
          <a:xfrm>
            <a:off x="6225086" y="188357"/>
            <a:ext cx="866450" cy="479125"/>
          </a:xfrm>
          <a:prstGeom prst="rect">
            <a:avLst/>
          </a:prstGeom>
          <a:noFill/>
          <a:ln>
            <a:noFill/>
          </a:ln>
        </p:spPr>
      </p:pic>
      <p:pic>
        <p:nvPicPr>
          <p:cNvPr id="17" name="Google Shape;17;p2"/>
          <p:cNvPicPr preferRelativeResize="0"/>
          <p:nvPr/>
        </p:nvPicPr>
        <p:blipFill>
          <a:blip r:embed="rId4">
            <a:alphaModFix/>
          </a:blip>
          <a:stretch>
            <a:fillRect/>
          </a:stretch>
        </p:blipFill>
        <p:spPr>
          <a:xfrm>
            <a:off x="4344975" y="202825"/>
            <a:ext cx="1733851" cy="450177"/>
          </a:xfrm>
          <a:prstGeom prst="rect">
            <a:avLst/>
          </a:prstGeom>
          <a:noFill/>
          <a:ln>
            <a:noFill/>
          </a:ln>
        </p:spPr>
      </p:pic>
      <p:pic>
        <p:nvPicPr>
          <p:cNvPr id="18" name="Google Shape;18;p2"/>
          <p:cNvPicPr preferRelativeResize="0"/>
          <p:nvPr/>
        </p:nvPicPr>
        <p:blipFill>
          <a:blip r:embed="rId5">
            <a:alphaModFix/>
          </a:blip>
          <a:stretch>
            <a:fillRect/>
          </a:stretch>
        </p:blipFill>
        <p:spPr>
          <a:xfrm>
            <a:off x="4852850" y="2527324"/>
            <a:ext cx="3531234" cy="2645088"/>
          </a:xfrm>
          <a:prstGeom prst="rect">
            <a:avLst/>
          </a:prstGeom>
          <a:noFill/>
          <a:ln>
            <a:noFill/>
          </a:ln>
        </p:spPr>
      </p:pic>
      <p:pic>
        <p:nvPicPr>
          <p:cNvPr id="19" name="Google Shape;19;p2"/>
          <p:cNvPicPr preferRelativeResize="0"/>
          <p:nvPr/>
        </p:nvPicPr>
        <p:blipFill rotWithShape="1">
          <a:blip r:embed="rId6">
            <a:alphaModFix/>
          </a:blip>
          <a:srcRect r="30805"/>
          <a:stretch/>
        </p:blipFill>
        <p:spPr>
          <a:xfrm>
            <a:off x="5827776" y="1582350"/>
            <a:ext cx="3316350" cy="35900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Grey boxes 2">
  <p:cSld name="TITLE_AND_BODY_2_4_1_1_2">
    <p:spTree>
      <p:nvGrpSpPr>
        <p:cNvPr id="1" name="Shape 142"/>
        <p:cNvGrpSpPr/>
        <p:nvPr/>
      </p:nvGrpSpPr>
      <p:grpSpPr>
        <a:xfrm>
          <a:off x="0" y="0"/>
          <a:ext cx="0" cy="0"/>
          <a:chOff x="0" y="0"/>
          <a:chExt cx="0" cy="0"/>
        </a:xfrm>
      </p:grpSpPr>
      <p:sp>
        <p:nvSpPr>
          <p:cNvPr id="143" name="Google Shape;143;p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4" name="Google Shape;144;p12"/>
          <p:cNvSpPr txBox="1"/>
          <p:nvPr/>
        </p:nvSpPr>
        <p:spPr>
          <a:xfrm>
            <a:off x="442400" y="1561250"/>
            <a:ext cx="2652600" cy="2228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45" name="Google Shape;145;p12"/>
          <p:cNvSpPr txBox="1">
            <a:spLocks noGrp="1"/>
          </p:cNvSpPr>
          <p:nvPr>
            <p:ph type="subTitle" idx="1"/>
          </p:nvPr>
        </p:nvSpPr>
        <p:spPr>
          <a:xfrm>
            <a:off x="485200" y="1954750"/>
            <a:ext cx="2567100" cy="1834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46" name="Google Shape;146;p12"/>
          <p:cNvSpPr/>
          <p:nvPr/>
        </p:nvSpPr>
        <p:spPr>
          <a:xfrm>
            <a:off x="442400" y="3883300"/>
            <a:ext cx="8042700" cy="6180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2"/>
          <p:cNvSpPr txBox="1">
            <a:spLocks noGrp="1"/>
          </p:cNvSpPr>
          <p:nvPr>
            <p:ph type="title" idx="2"/>
          </p:nvPr>
        </p:nvSpPr>
        <p:spPr>
          <a:xfrm>
            <a:off x="572154" y="3906502"/>
            <a:ext cx="7783200" cy="571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Font typeface="Montserrat"/>
              <a:buNone/>
              <a:defRPr sz="12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48" name="Google Shape;148;p12"/>
          <p:cNvSpPr txBox="1"/>
          <p:nvPr/>
        </p:nvSpPr>
        <p:spPr>
          <a:xfrm>
            <a:off x="3137439" y="1561250"/>
            <a:ext cx="2652600" cy="2228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49" name="Google Shape;149;p12"/>
          <p:cNvSpPr txBox="1">
            <a:spLocks noGrp="1"/>
          </p:cNvSpPr>
          <p:nvPr>
            <p:ph type="subTitle" idx="3"/>
          </p:nvPr>
        </p:nvSpPr>
        <p:spPr>
          <a:xfrm>
            <a:off x="3180225" y="1954850"/>
            <a:ext cx="2567100" cy="1834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50" name="Google Shape;150;p12"/>
          <p:cNvSpPr txBox="1"/>
          <p:nvPr/>
        </p:nvSpPr>
        <p:spPr>
          <a:xfrm>
            <a:off x="5832479" y="1561250"/>
            <a:ext cx="2652600" cy="2228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51" name="Google Shape;151;p12"/>
          <p:cNvSpPr txBox="1">
            <a:spLocks noGrp="1"/>
          </p:cNvSpPr>
          <p:nvPr>
            <p:ph type="subTitle" idx="4"/>
          </p:nvPr>
        </p:nvSpPr>
        <p:spPr>
          <a:xfrm>
            <a:off x="5875275" y="1954850"/>
            <a:ext cx="2567100" cy="1834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52" name="Google Shape;152;p12"/>
          <p:cNvSpPr txBox="1">
            <a:spLocks noGrp="1"/>
          </p:cNvSpPr>
          <p:nvPr>
            <p:ph type="subTitle" idx="5"/>
          </p:nvPr>
        </p:nvSpPr>
        <p:spPr>
          <a:xfrm>
            <a:off x="311700" y="951625"/>
            <a:ext cx="8520600" cy="618000"/>
          </a:xfrm>
          <a:prstGeom prst="rect">
            <a:avLst/>
          </a:prstGeom>
        </p:spPr>
        <p:txBody>
          <a:bodyPr spcFirstLastPara="1" wrap="square" lIns="91425" tIns="91425" rIns="91425" bIns="91425" anchor="t" anchorCtr="0">
            <a:noAutofit/>
          </a:bodyPr>
          <a:lstStyle>
            <a:lvl1pPr marL="0" marR="0" lvl="0" indent="0" algn="l" rtl="0">
              <a:lnSpc>
                <a:spcPct val="115000"/>
              </a:lnSpc>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
        <p:nvSpPr>
          <p:cNvPr id="153" name="Google Shape;153;p12"/>
          <p:cNvSpPr txBox="1">
            <a:spLocks noGrp="1"/>
          </p:cNvSpPr>
          <p:nvPr>
            <p:ph type="title" idx="6"/>
          </p:nvPr>
        </p:nvSpPr>
        <p:spPr>
          <a:xfrm>
            <a:off x="442400" y="1561250"/>
            <a:ext cx="26526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
        <p:nvSpPr>
          <p:cNvPr id="154" name="Google Shape;154;p12"/>
          <p:cNvSpPr txBox="1">
            <a:spLocks noGrp="1"/>
          </p:cNvSpPr>
          <p:nvPr>
            <p:ph type="title" idx="7"/>
          </p:nvPr>
        </p:nvSpPr>
        <p:spPr>
          <a:xfrm>
            <a:off x="3137438" y="1561250"/>
            <a:ext cx="26526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
        <p:nvSpPr>
          <p:cNvPr id="155" name="Google Shape;155;p12"/>
          <p:cNvSpPr txBox="1">
            <a:spLocks noGrp="1"/>
          </p:cNvSpPr>
          <p:nvPr>
            <p:ph type="title" idx="8"/>
          </p:nvPr>
        </p:nvSpPr>
        <p:spPr>
          <a:xfrm>
            <a:off x="5832488" y="1561250"/>
            <a:ext cx="26526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Grey boxes 3">
  <p:cSld name="TITLE_AND_BODY_2_4_1_1_2_2">
    <p:spTree>
      <p:nvGrpSpPr>
        <p:cNvPr id="1" name="Shape 156"/>
        <p:cNvGrpSpPr/>
        <p:nvPr/>
      </p:nvGrpSpPr>
      <p:grpSpPr>
        <a:xfrm>
          <a:off x="0" y="0"/>
          <a:ext cx="0" cy="0"/>
          <a:chOff x="0" y="0"/>
          <a:chExt cx="0" cy="0"/>
        </a:xfrm>
      </p:grpSpPr>
      <p:sp>
        <p:nvSpPr>
          <p:cNvPr id="157" name="Google Shape;157;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8" name="Google Shape;158;p13"/>
          <p:cNvSpPr/>
          <p:nvPr/>
        </p:nvSpPr>
        <p:spPr>
          <a:xfrm>
            <a:off x="442400" y="1844550"/>
            <a:ext cx="26526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a:ea typeface="Poppins"/>
              <a:cs typeface="Poppins"/>
              <a:sym typeface="Poppins"/>
            </a:endParaRPr>
          </a:p>
        </p:txBody>
      </p:sp>
      <p:sp>
        <p:nvSpPr>
          <p:cNvPr id="159" name="Google Shape;159;p13"/>
          <p:cNvSpPr txBox="1">
            <a:spLocks noGrp="1"/>
          </p:cNvSpPr>
          <p:nvPr>
            <p:ph type="title" idx="2"/>
          </p:nvPr>
        </p:nvSpPr>
        <p:spPr>
          <a:xfrm>
            <a:off x="485195" y="1877213"/>
            <a:ext cx="25671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
        <p:nvSpPr>
          <p:cNvPr id="160" name="Google Shape;160;p13"/>
          <p:cNvSpPr txBox="1"/>
          <p:nvPr/>
        </p:nvSpPr>
        <p:spPr>
          <a:xfrm>
            <a:off x="3137443" y="1834275"/>
            <a:ext cx="2652600" cy="2730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61" name="Google Shape;161;p13"/>
          <p:cNvSpPr txBox="1">
            <a:spLocks noGrp="1"/>
          </p:cNvSpPr>
          <p:nvPr>
            <p:ph type="subTitle" idx="1"/>
          </p:nvPr>
        </p:nvSpPr>
        <p:spPr>
          <a:xfrm>
            <a:off x="3180229" y="2316617"/>
            <a:ext cx="2567100" cy="224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62" name="Google Shape;162;p13"/>
          <p:cNvSpPr txBox="1"/>
          <p:nvPr/>
        </p:nvSpPr>
        <p:spPr>
          <a:xfrm>
            <a:off x="5832487" y="1834275"/>
            <a:ext cx="2652600" cy="2730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63" name="Google Shape;163;p13"/>
          <p:cNvSpPr txBox="1">
            <a:spLocks noGrp="1"/>
          </p:cNvSpPr>
          <p:nvPr>
            <p:ph type="subTitle" idx="3"/>
          </p:nvPr>
        </p:nvSpPr>
        <p:spPr>
          <a:xfrm>
            <a:off x="5875283" y="2316617"/>
            <a:ext cx="2567100" cy="224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64" name="Google Shape;164;p13"/>
          <p:cNvSpPr txBox="1">
            <a:spLocks noGrp="1"/>
          </p:cNvSpPr>
          <p:nvPr>
            <p:ph type="subTitle" idx="4"/>
          </p:nvPr>
        </p:nvSpPr>
        <p:spPr>
          <a:xfrm>
            <a:off x="311700" y="951625"/>
            <a:ext cx="8520600" cy="618000"/>
          </a:xfrm>
          <a:prstGeom prst="rect">
            <a:avLst/>
          </a:prstGeom>
        </p:spPr>
        <p:txBody>
          <a:bodyPr spcFirstLastPara="1" wrap="square" lIns="91425" tIns="91425" rIns="91425" bIns="91425" anchor="t" anchorCtr="0">
            <a:noAutofit/>
          </a:bodyPr>
          <a:lstStyle>
            <a:lvl1pPr marL="0" marR="0" lvl="0" indent="0" algn="l" rtl="0">
              <a:lnSpc>
                <a:spcPct val="115000"/>
              </a:lnSpc>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
        <p:nvSpPr>
          <p:cNvPr id="165" name="Google Shape;165;p13"/>
          <p:cNvSpPr txBox="1">
            <a:spLocks noGrp="1"/>
          </p:cNvSpPr>
          <p:nvPr>
            <p:ph type="title" idx="5"/>
          </p:nvPr>
        </p:nvSpPr>
        <p:spPr>
          <a:xfrm>
            <a:off x="3137442" y="1834275"/>
            <a:ext cx="2652600" cy="48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
        <p:nvSpPr>
          <p:cNvPr id="166" name="Google Shape;166;p13"/>
          <p:cNvSpPr txBox="1">
            <a:spLocks noGrp="1"/>
          </p:cNvSpPr>
          <p:nvPr>
            <p:ph type="title" idx="6"/>
          </p:nvPr>
        </p:nvSpPr>
        <p:spPr>
          <a:xfrm>
            <a:off x="5832496" y="1834275"/>
            <a:ext cx="2652600" cy="48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
        <p:nvSpPr>
          <p:cNvPr id="167" name="Google Shape;167;p13"/>
          <p:cNvSpPr/>
          <p:nvPr/>
        </p:nvSpPr>
        <p:spPr>
          <a:xfrm>
            <a:off x="442425" y="2774999"/>
            <a:ext cx="26526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a:ea typeface="Poppins"/>
              <a:cs typeface="Poppins"/>
              <a:sym typeface="Poppins"/>
            </a:endParaRPr>
          </a:p>
        </p:txBody>
      </p:sp>
      <p:sp>
        <p:nvSpPr>
          <p:cNvPr id="168" name="Google Shape;168;p13"/>
          <p:cNvSpPr txBox="1">
            <a:spLocks noGrp="1"/>
          </p:cNvSpPr>
          <p:nvPr>
            <p:ph type="title" idx="7"/>
          </p:nvPr>
        </p:nvSpPr>
        <p:spPr>
          <a:xfrm>
            <a:off x="485220" y="2807662"/>
            <a:ext cx="25671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
        <p:nvSpPr>
          <p:cNvPr id="169" name="Google Shape;169;p13"/>
          <p:cNvSpPr/>
          <p:nvPr/>
        </p:nvSpPr>
        <p:spPr>
          <a:xfrm>
            <a:off x="442425" y="3705422"/>
            <a:ext cx="26526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a:ea typeface="Poppins"/>
              <a:cs typeface="Poppins"/>
              <a:sym typeface="Poppins"/>
            </a:endParaRPr>
          </a:p>
        </p:txBody>
      </p:sp>
      <p:sp>
        <p:nvSpPr>
          <p:cNvPr id="170" name="Google Shape;170;p13"/>
          <p:cNvSpPr txBox="1">
            <a:spLocks noGrp="1"/>
          </p:cNvSpPr>
          <p:nvPr>
            <p:ph type="title" idx="8"/>
          </p:nvPr>
        </p:nvSpPr>
        <p:spPr>
          <a:xfrm>
            <a:off x="485220" y="3738085"/>
            <a:ext cx="25671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verview">
  <p:cSld name="TITLE_AND_BODY_2_4_1_1_2_2_1">
    <p:spTree>
      <p:nvGrpSpPr>
        <p:cNvPr id="1" name="Shape 171"/>
        <p:cNvGrpSpPr/>
        <p:nvPr/>
      </p:nvGrpSpPr>
      <p:grpSpPr>
        <a:xfrm>
          <a:off x="0" y="0"/>
          <a:ext cx="0" cy="0"/>
          <a:chOff x="0" y="0"/>
          <a:chExt cx="0" cy="0"/>
        </a:xfrm>
      </p:grpSpPr>
      <p:sp>
        <p:nvSpPr>
          <p:cNvPr id="172" name="Google Shape;17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3" name="Google Shape;173;p14"/>
          <p:cNvSpPr/>
          <p:nvPr/>
        </p:nvSpPr>
        <p:spPr>
          <a:xfrm>
            <a:off x="322950" y="1986025"/>
            <a:ext cx="13704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4"/>
          <p:cNvSpPr txBox="1">
            <a:spLocks noGrp="1"/>
          </p:cNvSpPr>
          <p:nvPr>
            <p:ph type="title" idx="2"/>
          </p:nvPr>
        </p:nvSpPr>
        <p:spPr>
          <a:xfrm>
            <a:off x="345057" y="2018688"/>
            <a:ext cx="13260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800"/>
              <a:buFont typeface="Montserrat"/>
              <a:buNone/>
              <a:defRPr sz="8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75" name="Google Shape;175;p14"/>
          <p:cNvSpPr txBox="1"/>
          <p:nvPr/>
        </p:nvSpPr>
        <p:spPr>
          <a:xfrm>
            <a:off x="4870500" y="2478706"/>
            <a:ext cx="4007700" cy="6585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76" name="Google Shape;176;p14"/>
          <p:cNvSpPr txBox="1">
            <a:spLocks noGrp="1"/>
          </p:cNvSpPr>
          <p:nvPr>
            <p:ph type="subTitle" idx="1"/>
          </p:nvPr>
        </p:nvSpPr>
        <p:spPr>
          <a:xfrm>
            <a:off x="4935149" y="2489065"/>
            <a:ext cx="3878700" cy="648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800">
                <a:solidFill>
                  <a:srgbClr val="000000"/>
                </a:solidFill>
              </a:defRPr>
            </a:lvl1pPr>
            <a:lvl2pPr lvl="1" algn="ctr" rtl="0">
              <a:spcBef>
                <a:spcPts val="1600"/>
              </a:spcBef>
              <a:spcAft>
                <a:spcPts val="0"/>
              </a:spcAft>
              <a:buNone/>
              <a:defRPr sz="800">
                <a:solidFill>
                  <a:srgbClr val="000000"/>
                </a:solidFill>
              </a:defRPr>
            </a:lvl2pPr>
            <a:lvl3pPr lvl="2" algn="ctr" rtl="0">
              <a:spcBef>
                <a:spcPts val="1600"/>
              </a:spcBef>
              <a:spcAft>
                <a:spcPts val="0"/>
              </a:spcAft>
              <a:buNone/>
              <a:defRPr sz="800">
                <a:solidFill>
                  <a:srgbClr val="000000"/>
                </a:solidFill>
              </a:defRPr>
            </a:lvl3pPr>
            <a:lvl4pPr lvl="3" algn="ctr" rtl="0">
              <a:spcBef>
                <a:spcPts val="1600"/>
              </a:spcBef>
              <a:spcAft>
                <a:spcPts val="0"/>
              </a:spcAft>
              <a:buNone/>
              <a:defRPr sz="800">
                <a:solidFill>
                  <a:srgbClr val="000000"/>
                </a:solidFill>
              </a:defRPr>
            </a:lvl4pPr>
            <a:lvl5pPr lvl="4" algn="ctr" rtl="0">
              <a:spcBef>
                <a:spcPts val="1600"/>
              </a:spcBef>
              <a:spcAft>
                <a:spcPts val="0"/>
              </a:spcAft>
              <a:buNone/>
              <a:defRPr sz="800">
                <a:solidFill>
                  <a:srgbClr val="000000"/>
                </a:solidFill>
              </a:defRPr>
            </a:lvl5pPr>
            <a:lvl6pPr lvl="5" algn="ctr" rtl="0">
              <a:spcBef>
                <a:spcPts val="1600"/>
              </a:spcBef>
              <a:spcAft>
                <a:spcPts val="0"/>
              </a:spcAft>
              <a:buNone/>
              <a:defRPr sz="800">
                <a:solidFill>
                  <a:srgbClr val="000000"/>
                </a:solidFill>
              </a:defRPr>
            </a:lvl6pPr>
            <a:lvl7pPr lvl="6" algn="ctr" rtl="0">
              <a:spcBef>
                <a:spcPts val="1600"/>
              </a:spcBef>
              <a:spcAft>
                <a:spcPts val="0"/>
              </a:spcAft>
              <a:buNone/>
              <a:defRPr sz="800">
                <a:solidFill>
                  <a:srgbClr val="000000"/>
                </a:solidFill>
              </a:defRPr>
            </a:lvl7pPr>
            <a:lvl8pPr lvl="7" algn="ctr" rtl="0">
              <a:spcBef>
                <a:spcPts val="1600"/>
              </a:spcBef>
              <a:spcAft>
                <a:spcPts val="0"/>
              </a:spcAft>
              <a:buNone/>
              <a:defRPr sz="800">
                <a:solidFill>
                  <a:srgbClr val="000000"/>
                </a:solidFill>
              </a:defRPr>
            </a:lvl8pPr>
            <a:lvl9pPr lvl="8" algn="ctr" rtl="0">
              <a:spcBef>
                <a:spcPts val="1600"/>
              </a:spcBef>
              <a:spcAft>
                <a:spcPts val="1600"/>
              </a:spcAft>
              <a:buNone/>
              <a:defRPr sz="800">
                <a:solidFill>
                  <a:srgbClr val="000000"/>
                </a:solidFill>
              </a:defRPr>
            </a:lvl9pPr>
          </a:lstStyle>
          <a:p>
            <a:endParaRPr/>
          </a:p>
        </p:txBody>
      </p:sp>
      <p:sp>
        <p:nvSpPr>
          <p:cNvPr id="177" name="Google Shape;177;p14"/>
          <p:cNvSpPr txBox="1">
            <a:spLocks noGrp="1"/>
          </p:cNvSpPr>
          <p:nvPr>
            <p:ph type="subTitle" idx="3"/>
          </p:nvPr>
        </p:nvSpPr>
        <p:spPr>
          <a:xfrm>
            <a:off x="311700" y="940700"/>
            <a:ext cx="8520600" cy="618000"/>
          </a:xfrm>
          <a:prstGeom prst="rect">
            <a:avLst/>
          </a:prstGeom>
        </p:spPr>
        <p:txBody>
          <a:bodyPr spcFirstLastPara="1" wrap="square" lIns="91425" tIns="91425" rIns="91425" bIns="91425" anchor="t" anchorCtr="0">
            <a:noAutofit/>
          </a:bodyPr>
          <a:lstStyle>
            <a:lvl1pPr marL="0" marR="0" lvl="0" indent="0" algn="l" rtl="0">
              <a:lnSpc>
                <a:spcPct val="115000"/>
              </a:lnSpc>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
        <p:nvSpPr>
          <p:cNvPr id="178" name="Google Shape;178;p14"/>
          <p:cNvSpPr/>
          <p:nvPr/>
        </p:nvSpPr>
        <p:spPr>
          <a:xfrm>
            <a:off x="311700" y="3200875"/>
            <a:ext cx="13704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4"/>
          <p:cNvSpPr txBox="1">
            <a:spLocks noGrp="1"/>
          </p:cNvSpPr>
          <p:nvPr>
            <p:ph type="title" idx="4"/>
          </p:nvPr>
        </p:nvSpPr>
        <p:spPr>
          <a:xfrm>
            <a:off x="333807" y="3233531"/>
            <a:ext cx="13260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800"/>
              <a:buFont typeface="Montserrat"/>
              <a:buNone/>
              <a:defRPr sz="8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80" name="Google Shape;180;p14"/>
          <p:cNvSpPr/>
          <p:nvPr/>
        </p:nvSpPr>
        <p:spPr>
          <a:xfrm>
            <a:off x="1785800" y="1986025"/>
            <a:ext cx="13704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4"/>
          <p:cNvSpPr txBox="1">
            <a:spLocks noGrp="1"/>
          </p:cNvSpPr>
          <p:nvPr>
            <p:ph type="title" idx="5"/>
          </p:nvPr>
        </p:nvSpPr>
        <p:spPr>
          <a:xfrm>
            <a:off x="1807907" y="2018688"/>
            <a:ext cx="13260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800"/>
              <a:buFont typeface="Montserrat"/>
              <a:buNone/>
              <a:defRPr sz="8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82" name="Google Shape;182;p14"/>
          <p:cNvSpPr/>
          <p:nvPr/>
        </p:nvSpPr>
        <p:spPr>
          <a:xfrm>
            <a:off x="1774550" y="3200875"/>
            <a:ext cx="13704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4"/>
          <p:cNvSpPr txBox="1">
            <a:spLocks noGrp="1"/>
          </p:cNvSpPr>
          <p:nvPr>
            <p:ph type="title" idx="6"/>
          </p:nvPr>
        </p:nvSpPr>
        <p:spPr>
          <a:xfrm>
            <a:off x="1796657" y="3233531"/>
            <a:ext cx="13260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800"/>
              <a:buFont typeface="Montserrat"/>
              <a:buNone/>
              <a:defRPr sz="8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84" name="Google Shape;184;p14"/>
          <p:cNvSpPr/>
          <p:nvPr/>
        </p:nvSpPr>
        <p:spPr>
          <a:xfrm>
            <a:off x="3270975" y="1986025"/>
            <a:ext cx="13704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4"/>
          <p:cNvSpPr txBox="1">
            <a:spLocks noGrp="1"/>
          </p:cNvSpPr>
          <p:nvPr>
            <p:ph type="title" idx="7"/>
          </p:nvPr>
        </p:nvSpPr>
        <p:spPr>
          <a:xfrm>
            <a:off x="3293082" y="2018688"/>
            <a:ext cx="13260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800"/>
              <a:buFont typeface="Montserrat"/>
              <a:buNone/>
              <a:defRPr sz="8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86" name="Google Shape;186;p14"/>
          <p:cNvSpPr/>
          <p:nvPr/>
        </p:nvSpPr>
        <p:spPr>
          <a:xfrm>
            <a:off x="3259725" y="3200875"/>
            <a:ext cx="1370400" cy="869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4"/>
          <p:cNvSpPr txBox="1">
            <a:spLocks noGrp="1"/>
          </p:cNvSpPr>
          <p:nvPr>
            <p:ph type="title" idx="8"/>
          </p:nvPr>
        </p:nvSpPr>
        <p:spPr>
          <a:xfrm>
            <a:off x="3281832" y="3233531"/>
            <a:ext cx="1326000" cy="8049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800"/>
              <a:buFont typeface="Montserrat"/>
              <a:buNone/>
              <a:defRPr sz="800">
                <a:solidFill>
                  <a:srgbClr val="FFFFFF"/>
                </a:solidFill>
                <a:latin typeface="Montserrat"/>
                <a:ea typeface="Montserrat"/>
                <a:cs typeface="Montserrat"/>
                <a:sym typeface="Montserrat"/>
              </a:defRPr>
            </a:lvl1pPr>
            <a:lvl2pPr lvl="1"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2pPr>
            <a:lvl3pPr lvl="2"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3pPr>
            <a:lvl4pPr lvl="3"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4pPr>
            <a:lvl5pPr lvl="4"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5pPr>
            <a:lvl6pPr lvl="5"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6pPr>
            <a:lvl7pPr lvl="6"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7pPr>
            <a:lvl8pPr lvl="7"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8pPr>
            <a:lvl9pPr lvl="8" algn="ctr" rtl="0">
              <a:spcBef>
                <a:spcPts val="0"/>
              </a:spcBef>
              <a:spcAft>
                <a:spcPts val="0"/>
              </a:spcAft>
              <a:buClr>
                <a:srgbClr val="FFFFFF"/>
              </a:buClr>
              <a:buSzPts val="1200"/>
              <a:buFont typeface="Montserrat"/>
              <a:buNone/>
              <a:defRPr sz="1200" b="0">
                <a:solidFill>
                  <a:srgbClr val="FFFFFF"/>
                </a:solidFill>
                <a:latin typeface="Montserrat"/>
                <a:ea typeface="Montserrat"/>
                <a:cs typeface="Montserrat"/>
                <a:sym typeface="Montserrat"/>
              </a:defRPr>
            </a:lvl9pPr>
          </a:lstStyle>
          <a:p>
            <a:endParaRPr/>
          </a:p>
        </p:txBody>
      </p:sp>
      <p:sp>
        <p:nvSpPr>
          <p:cNvPr id="188" name="Google Shape;188;p14"/>
          <p:cNvSpPr txBox="1"/>
          <p:nvPr/>
        </p:nvSpPr>
        <p:spPr>
          <a:xfrm>
            <a:off x="4870604" y="3197763"/>
            <a:ext cx="4007700" cy="6585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89" name="Google Shape;189;p14"/>
          <p:cNvSpPr txBox="1">
            <a:spLocks noGrp="1"/>
          </p:cNvSpPr>
          <p:nvPr>
            <p:ph type="subTitle" idx="9"/>
          </p:nvPr>
        </p:nvSpPr>
        <p:spPr>
          <a:xfrm>
            <a:off x="4935253" y="3208122"/>
            <a:ext cx="3878700" cy="648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800">
                <a:solidFill>
                  <a:srgbClr val="000000"/>
                </a:solidFill>
              </a:defRPr>
            </a:lvl1pPr>
            <a:lvl2pPr lvl="1" algn="ctr" rtl="0">
              <a:spcBef>
                <a:spcPts val="1600"/>
              </a:spcBef>
              <a:spcAft>
                <a:spcPts val="0"/>
              </a:spcAft>
              <a:buNone/>
              <a:defRPr sz="800">
                <a:solidFill>
                  <a:srgbClr val="000000"/>
                </a:solidFill>
              </a:defRPr>
            </a:lvl2pPr>
            <a:lvl3pPr lvl="2" algn="ctr" rtl="0">
              <a:spcBef>
                <a:spcPts val="1600"/>
              </a:spcBef>
              <a:spcAft>
                <a:spcPts val="0"/>
              </a:spcAft>
              <a:buNone/>
              <a:defRPr sz="800">
                <a:solidFill>
                  <a:srgbClr val="000000"/>
                </a:solidFill>
              </a:defRPr>
            </a:lvl3pPr>
            <a:lvl4pPr lvl="3" algn="ctr" rtl="0">
              <a:spcBef>
                <a:spcPts val="1600"/>
              </a:spcBef>
              <a:spcAft>
                <a:spcPts val="0"/>
              </a:spcAft>
              <a:buNone/>
              <a:defRPr sz="800">
                <a:solidFill>
                  <a:srgbClr val="000000"/>
                </a:solidFill>
              </a:defRPr>
            </a:lvl4pPr>
            <a:lvl5pPr lvl="4" algn="ctr" rtl="0">
              <a:spcBef>
                <a:spcPts val="1600"/>
              </a:spcBef>
              <a:spcAft>
                <a:spcPts val="0"/>
              </a:spcAft>
              <a:buNone/>
              <a:defRPr sz="800">
                <a:solidFill>
                  <a:srgbClr val="000000"/>
                </a:solidFill>
              </a:defRPr>
            </a:lvl5pPr>
            <a:lvl6pPr lvl="5" algn="ctr" rtl="0">
              <a:spcBef>
                <a:spcPts val="1600"/>
              </a:spcBef>
              <a:spcAft>
                <a:spcPts val="0"/>
              </a:spcAft>
              <a:buNone/>
              <a:defRPr sz="800">
                <a:solidFill>
                  <a:srgbClr val="000000"/>
                </a:solidFill>
              </a:defRPr>
            </a:lvl6pPr>
            <a:lvl7pPr lvl="6" algn="ctr" rtl="0">
              <a:spcBef>
                <a:spcPts val="1600"/>
              </a:spcBef>
              <a:spcAft>
                <a:spcPts val="0"/>
              </a:spcAft>
              <a:buNone/>
              <a:defRPr sz="800">
                <a:solidFill>
                  <a:srgbClr val="000000"/>
                </a:solidFill>
              </a:defRPr>
            </a:lvl7pPr>
            <a:lvl8pPr lvl="7" algn="ctr" rtl="0">
              <a:spcBef>
                <a:spcPts val="1600"/>
              </a:spcBef>
              <a:spcAft>
                <a:spcPts val="0"/>
              </a:spcAft>
              <a:buNone/>
              <a:defRPr sz="800">
                <a:solidFill>
                  <a:srgbClr val="000000"/>
                </a:solidFill>
              </a:defRPr>
            </a:lvl8pPr>
            <a:lvl9pPr lvl="8" algn="ctr" rtl="0">
              <a:spcBef>
                <a:spcPts val="1600"/>
              </a:spcBef>
              <a:spcAft>
                <a:spcPts val="1600"/>
              </a:spcAft>
              <a:buNone/>
              <a:defRPr sz="800">
                <a:solidFill>
                  <a:srgbClr val="000000"/>
                </a:solidFill>
              </a:defRPr>
            </a:lvl9pPr>
          </a:lstStyle>
          <a:p>
            <a:endParaRPr/>
          </a:p>
        </p:txBody>
      </p:sp>
      <p:sp>
        <p:nvSpPr>
          <p:cNvPr id="190" name="Google Shape;190;p14"/>
          <p:cNvSpPr txBox="1"/>
          <p:nvPr/>
        </p:nvSpPr>
        <p:spPr>
          <a:xfrm>
            <a:off x="4870707" y="3916821"/>
            <a:ext cx="4007700" cy="6585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91" name="Google Shape;191;p14"/>
          <p:cNvSpPr txBox="1">
            <a:spLocks noGrp="1"/>
          </p:cNvSpPr>
          <p:nvPr>
            <p:ph type="subTitle" idx="13"/>
          </p:nvPr>
        </p:nvSpPr>
        <p:spPr>
          <a:xfrm>
            <a:off x="4935356" y="3927179"/>
            <a:ext cx="3878700" cy="648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800">
                <a:solidFill>
                  <a:srgbClr val="000000"/>
                </a:solidFill>
              </a:defRPr>
            </a:lvl1pPr>
            <a:lvl2pPr lvl="1" algn="ctr" rtl="0">
              <a:spcBef>
                <a:spcPts val="1600"/>
              </a:spcBef>
              <a:spcAft>
                <a:spcPts val="0"/>
              </a:spcAft>
              <a:buNone/>
              <a:defRPr sz="800">
                <a:solidFill>
                  <a:srgbClr val="000000"/>
                </a:solidFill>
              </a:defRPr>
            </a:lvl2pPr>
            <a:lvl3pPr lvl="2" algn="ctr" rtl="0">
              <a:spcBef>
                <a:spcPts val="1600"/>
              </a:spcBef>
              <a:spcAft>
                <a:spcPts val="0"/>
              </a:spcAft>
              <a:buNone/>
              <a:defRPr sz="800">
                <a:solidFill>
                  <a:srgbClr val="000000"/>
                </a:solidFill>
              </a:defRPr>
            </a:lvl3pPr>
            <a:lvl4pPr lvl="3" algn="ctr" rtl="0">
              <a:spcBef>
                <a:spcPts val="1600"/>
              </a:spcBef>
              <a:spcAft>
                <a:spcPts val="0"/>
              </a:spcAft>
              <a:buNone/>
              <a:defRPr sz="800">
                <a:solidFill>
                  <a:srgbClr val="000000"/>
                </a:solidFill>
              </a:defRPr>
            </a:lvl4pPr>
            <a:lvl5pPr lvl="4" algn="ctr" rtl="0">
              <a:spcBef>
                <a:spcPts val="1600"/>
              </a:spcBef>
              <a:spcAft>
                <a:spcPts val="0"/>
              </a:spcAft>
              <a:buNone/>
              <a:defRPr sz="800">
                <a:solidFill>
                  <a:srgbClr val="000000"/>
                </a:solidFill>
              </a:defRPr>
            </a:lvl5pPr>
            <a:lvl6pPr lvl="5" algn="ctr" rtl="0">
              <a:spcBef>
                <a:spcPts val="1600"/>
              </a:spcBef>
              <a:spcAft>
                <a:spcPts val="0"/>
              </a:spcAft>
              <a:buNone/>
              <a:defRPr sz="800">
                <a:solidFill>
                  <a:srgbClr val="000000"/>
                </a:solidFill>
              </a:defRPr>
            </a:lvl6pPr>
            <a:lvl7pPr lvl="6" algn="ctr" rtl="0">
              <a:spcBef>
                <a:spcPts val="1600"/>
              </a:spcBef>
              <a:spcAft>
                <a:spcPts val="0"/>
              </a:spcAft>
              <a:buNone/>
              <a:defRPr sz="800">
                <a:solidFill>
                  <a:srgbClr val="000000"/>
                </a:solidFill>
              </a:defRPr>
            </a:lvl7pPr>
            <a:lvl8pPr lvl="7" algn="ctr" rtl="0">
              <a:spcBef>
                <a:spcPts val="1600"/>
              </a:spcBef>
              <a:spcAft>
                <a:spcPts val="0"/>
              </a:spcAft>
              <a:buNone/>
              <a:defRPr sz="800">
                <a:solidFill>
                  <a:srgbClr val="000000"/>
                </a:solidFill>
              </a:defRPr>
            </a:lvl8pPr>
            <a:lvl9pPr lvl="8" algn="ctr" rtl="0">
              <a:spcBef>
                <a:spcPts val="1600"/>
              </a:spcBef>
              <a:spcAft>
                <a:spcPts val="1600"/>
              </a:spcAft>
              <a:buNone/>
              <a:defRPr sz="800">
                <a:solidFill>
                  <a:srgbClr val="000000"/>
                </a:solidFill>
              </a:defRPr>
            </a:lvl9pPr>
          </a:lstStyle>
          <a:p>
            <a:endParaRPr/>
          </a:p>
        </p:txBody>
      </p:sp>
      <p:sp>
        <p:nvSpPr>
          <p:cNvPr id="192" name="Google Shape;192;p14"/>
          <p:cNvSpPr/>
          <p:nvPr/>
        </p:nvSpPr>
        <p:spPr>
          <a:xfrm>
            <a:off x="4868825" y="1909825"/>
            <a:ext cx="4007700" cy="508305"/>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193" name="Google Shape;193;p14"/>
          <p:cNvSpPr txBox="1">
            <a:spLocks noGrp="1"/>
          </p:cNvSpPr>
          <p:nvPr>
            <p:ph type="title" idx="14"/>
          </p:nvPr>
        </p:nvSpPr>
        <p:spPr>
          <a:xfrm>
            <a:off x="4892325" y="1919655"/>
            <a:ext cx="4007700" cy="3780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lt1"/>
              </a:buClr>
              <a:buSzPts val="1000"/>
              <a:buNone/>
              <a:defRPr sz="1000">
                <a:solidFill>
                  <a:schemeClr val="lt1"/>
                </a:solidFill>
              </a:defRPr>
            </a:lvl1pPr>
            <a:lvl2pPr lvl="1">
              <a:spcBef>
                <a:spcPts val="0"/>
              </a:spcBef>
              <a:spcAft>
                <a:spcPts val="0"/>
              </a:spcAft>
              <a:buSzPts val="2800"/>
              <a:buNone/>
              <a:defRPr>
                <a:latin typeface="Montserrat"/>
                <a:ea typeface="Montserrat"/>
                <a:cs typeface="Montserrat"/>
                <a:sym typeface="Montserrat"/>
              </a:defRPr>
            </a:lvl2pPr>
            <a:lvl3pPr lvl="2">
              <a:spcBef>
                <a:spcPts val="0"/>
              </a:spcBef>
              <a:spcAft>
                <a:spcPts val="0"/>
              </a:spcAft>
              <a:buSzPts val="2800"/>
              <a:buNone/>
              <a:defRPr>
                <a:latin typeface="Montserrat"/>
                <a:ea typeface="Montserrat"/>
                <a:cs typeface="Montserrat"/>
                <a:sym typeface="Montserrat"/>
              </a:defRPr>
            </a:lvl3pPr>
            <a:lvl4pPr lvl="3">
              <a:spcBef>
                <a:spcPts val="0"/>
              </a:spcBef>
              <a:spcAft>
                <a:spcPts val="0"/>
              </a:spcAft>
              <a:buSzPts val="2800"/>
              <a:buNone/>
              <a:defRPr>
                <a:latin typeface="Montserrat"/>
                <a:ea typeface="Montserrat"/>
                <a:cs typeface="Montserrat"/>
                <a:sym typeface="Montserrat"/>
              </a:defRPr>
            </a:lvl4pPr>
            <a:lvl5pPr lvl="4">
              <a:spcBef>
                <a:spcPts val="0"/>
              </a:spcBef>
              <a:spcAft>
                <a:spcPts val="0"/>
              </a:spcAft>
              <a:buSzPts val="2800"/>
              <a:buNone/>
              <a:defRPr>
                <a:latin typeface="Montserrat"/>
                <a:ea typeface="Montserrat"/>
                <a:cs typeface="Montserrat"/>
                <a:sym typeface="Montserrat"/>
              </a:defRPr>
            </a:lvl5pPr>
            <a:lvl6pPr lvl="5">
              <a:spcBef>
                <a:spcPts val="0"/>
              </a:spcBef>
              <a:spcAft>
                <a:spcPts val="0"/>
              </a:spcAft>
              <a:buSzPts val="2800"/>
              <a:buNone/>
              <a:defRPr>
                <a:latin typeface="Montserrat"/>
                <a:ea typeface="Montserrat"/>
                <a:cs typeface="Montserrat"/>
                <a:sym typeface="Montserrat"/>
              </a:defRPr>
            </a:lvl6pPr>
            <a:lvl7pPr lvl="6">
              <a:spcBef>
                <a:spcPts val="0"/>
              </a:spcBef>
              <a:spcAft>
                <a:spcPts val="0"/>
              </a:spcAft>
              <a:buSzPts val="2800"/>
              <a:buNone/>
              <a:defRPr>
                <a:latin typeface="Montserrat"/>
                <a:ea typeface="Montserrat"/>
                <a:cs typeface="Montserrat"/>
                <a:sym typeface="Montserrat"/>
              </a:defRPr>
            </a:lvl7pPr>
            <a:lvl8pPr lvl="7">
              <a:spcBef>
                <a:spcPts val="0"/>
              </a:spcBef>
              <a:spcAft>
                <a:spcPts val="0"/>
              </a:spcAft>
              <a:buSzPts val="2800"/>
              <a:buNone/>
              <a:defRPr>
                <a:latin typeface="Montserrat"/>
                <a:ea typeface="Montserrat"/>
                <a:cs typeface="Montserrat"/>
                <a:sym typeface="Montserrat"/>
              </a:defRPr>
            </a:lvl8pPr>
            <a:lvl9pPr lvl="8">
              <a:spcBef>
                <a:spcPts val="0"/>
              </a:spcBef>
              <a:spcAft>
                <a:spcPts val="0"/>
              </a:spcAft>
              <a:buSzPts val="2800"/>
              <a:buNone/>
              <a:defRPr>
                <a:latin typeface="Montserrat"/>
                <a:ea typeface="Montserrat"/>
                <a:cs typeface="Montserrat"/>
                <a:sym typeface="Montserrat"/>
              </a:defRPr>
            </a:lvl9pPr>
          </a:lstStyle>
          <a:p>
            <a:endParaRPr/>
          </a:p>
        </p:txBody>
      </p:sp>
      <p:sp>
        <p:nvSpPr>
          <p:cNvPr id="194" name="Google Shape;194;p14"/>
          <p:cNvSpPr txBox="1">
            <a:spLocks noGrp="1"/>
          </p:cNvSpPr>
          <p:nvPr>
            <p:ph type="title" idx="15"/>
          </p:nvPr>
        </p:nvSpPr>
        <p:spPr>
          <a:xfrm>
            <a:off x="313750" y="1393075"/>
            <a:ext cx="4291800" cy="229800"/>
          </a:xfrm>
          <a:prstGeom prst="rect">
            <a:avLst/>
          </a:prstGeom>
        </p:spPr>
        <p:txBody>
          <a:bodyPr spcFirstLastPara="1" wrap="square" lIns="91425" tIns="91425" rIns="91425" bIns="91425" anchor="t" anchorCtr="0">
            <a:noAutofit/>
          </a:bodyPr>
          <a:lstStyle>
            <a:lvl1pPr lvl="0">
              <a:spcBef>
                <a:spcPts val="0"/>
              </a:spcBef>
              <a:spcAft>
                <a:spcPts val="0"/>
              </a:spcAft>
              <a:buClr>
                <a:srgbClr val="000000"/>
              </a:buClr>
              <a:buSzPts val="1000"/>
              <a:buNone/>
              <a:defRPr sz="1000">
                <a:solidFill>
                  <a:srgbClr val="000000"/>
                </a:solidFill>
              </a:defRPr>
            </a:lvl1pPr>
            <a:lvl2pPr lvl="1">
              <a:spcBef>
                <a:spcPts val="0"/>
              </a:spcBef>
              <a:spcAft>
                <a:spcPts val="0"/>
              </a:spcAft>
              <a:buSzPts val="2800"/>
              <a:buNone/>
              <a:defRPr>
                <a:latin typeface="Montserrat"/>
                <a:ea typeface="Montserrat"/>
                <a:cs typeface="Montserrat"/>
                <a:sym typeface="Montserrat"/>
              </a:defRPr>
            </a:lvl2pPr>
            <a:lvl3pPr lvl="2">
              <a:spcBef>
                <a:spcPts val="0"/>
              </a:spcBef>
              <a:spcAft>
                <a:spcPts val="0"/>
              </a:spcAft>
              <a:buSzPts val="2800"/>
              <a:buNone/>
              <a:defRPr>
                <a:latin typeface="Montserrat"/>
                <a:ea typeface="Montserrat"/>
                <a:cs typeface="Montserrat"/>
                <a:sym typeface="Montserrat"/>
              </a:defRPr>
            </a:lvl3pPr>
            <a:lvl4pPr lvl="3">
              <a:spcBef>
                <a:spcPts val="0"/>
              </a:spcBef>
              <a:spcAft>
                <a:spcPts val="0"/>
              </a:spcAft>
              <a:buSzPts val="2800"/>
              <a:buNone/>
              <a:defRPr>
                <a:latin typeface="Montserrat"/>
                <a:ea typeface="Montserrat"/>
                <a:cs typeface="Montserrat"/>
                <a:sym typeface="Montserrat"/>
              </a:defRPr>
            </a:lvl4pPr>
            <a:lvl5pPr lvl="4">
              <a:spcBef>
                <a:spcPts val="0"/>
              </a:spcBef>
              <a:spcAft>
                <a:spcPts val="0"/>
              </a:spcAft>
              <a:buSzPts val="2800"/>
              <a:buNone/>
              <a:defRPr>
                <a:latin typeface="Montserrat"/>
                <a:ea typeface="Montserrat"/>
                <a:cs typeface="Montserrat"/>
                <a:sym typeface="Montserrat"/>
              </a:defRPr>
            </a:lvl5pPr>
            <a:lvl6pPr lvl="5">
              <a:spcBef>
                <a:spcPts val="0"/>
              </a:spcBef>
              <a:spcAft>
                <a:spcPts val="0"/>
              </a:spcAft>
              <a:buSzPts val="2800"/>
              <a:buNone/>
              <a:defRPr>
                <a:latin typeface="Montserrat"/>
                <a:ea typeface="Montserrat"/>
                <a:cs typeface="Montserrat"/>
                <a:sym typeface="Montserrat"/>
              </a:defRPr>
            </a:lvl6pPr>
            <a:lvl7pPr lvl="6">
              <a:spcBef>
                <a:spcPts val="0"/>
              </a:spcBef>
              <a:spcAft>
                <a:spcPts val="0"/>
              </a:spcAft>
              <a:buSzPts val="2800"/>
              <a:buNone/>
              <a:defRPr>
                <a:latin typeface="Montserrat"/>
                <a:ea typeface="Montserrat"/>
                <a:cs typeface="Montserrat"/>
                <a:sym typeface="Montserrat"/>
              </a:defRPr>
            </a:lvl7pPr>
            <a:lvl8pPr lvl="7">
              <a:spcBef>
                <a:spcPts val="0"/>
              </a:spcBef>
              <a:spcAft>
                <a:spcPts val="0"/>
              </a:spcAft>
              <a:buSzPts val="2800"/>
              <a:buNone/>
              <a:defRPr>
                <a:latin typeface="Montserrat"/>
                <a:ea typeface="Montserrat"/>
                <a:cs typeface="Montserrat"/>
                <a:sym typeface="Montserrat"/>
              </a:defRPr>
            </a:lvl8pPr>
            <a:lvl9pPr lvl="8">
              <a:spcBef>
                <a:spcPts val="0"/>
              </a:spcBef>
              <a:spcAft>
                <a:spcPts val="0"/>
              </a:spcAft>
              <a:buSzPts val="2800"/>
              <a:buNone/>
              <a:defRPr>
                <a:latin typeface="Montserrat"/>
                <a:ea typeface="Montserrat"/>
                <a:cs typeface="Montserrat"/>
                <a:sym typeface="Montserrat"/>
              </a:defRPr>
            </a:lvl9pPr>
          </a:lstStyle>
          <a:p>
            <a:endParaRPr/>
          </a:p>
        </p:txBody>
      </p:sp>
      <p:sp>
        <p:nvSpPr>
          <p:cNvPr id="195" name="Google Shape;195;p14"/>
          <p:cNvSpPr txBox="1">
            <a:spLocks noGrp="1"/>
          </p:cNvSpPr>
          <p:nvPr>
            <p:ph type="title" idx="16"/>
          </p:nvPr>
        </p:nvSpPr>
        <p:spPr>
          <a:xfrm>
            <a:off x="4751750" y="1367175"/>
            <a:ext cx="4007700" cy="22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00000"/>
              </a:buClr>
              <a:buSzPts val="1000"/>
              <a:buNone/>
              <a:defRPr sz="1000">
                <a:solidFill>
                  <a:srgbClr val="000000"/>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196" name="Google Shape;196;p14"/>
          <p:cNvSpPr txBox="1">
            <a:spLocks noGrp="1"/>
          </p:cNvSpPr>
          <p:nvPr>
            <p:ph type="subTitle" idx="17"/>
          </p:nvPr>
        </p:nvSpPr>
        <p:spPr>
          <a:xfrm>
            <a:off x="311700" y="1588400"/>
            <a:ext cx="4062300" cy="229800"/>
          </a:xfrm>
          <a:prstGeom prst="rect">
            <a:avLst/>
          </a:prstGeom>
        </p:spPr>
        <p:txBody>
          <a:bodyPr spcFirstLastPara="1" wrap="square" lIns="91425" tIns="91425" rIns="91425" bIns="91425" anchor="t" anchorCtr="0">
            <a:noAutofit/>
          </a:bodyPr>
          <a:lstStyle>
            <a:lvl1pPr lvl="0">
              <a:spcBef>
                <a:spcPts val="0"/>
              </a:spcBef>
              <a:spcAft>
                <a:spcPts val="0"/>
              </a:spcAft>
              <a:buSzPts val="900"/>
              <a:buNone/>
              <a:defRPr sz="900" b="1"/>
            </a:lvl1pPr>
            <a:lvl2pPr lvl="1">
              <a:spcBef>
                <a:spcPts val="1600"/>
              </a:spcBef>
              <a:spcAft>
                <a:spcPts val="0"/>
              </a:spcAft>
              <a:buSzPts val="1400"/>
              <a:buNone/>
              <a:defRPr b="1"/>
            </a:lvl2pPr>
            <a:lvl3pPr lvl="2">
              <a:spcBef>
                <a:spcPts val="1600"/>
              </a:spcBef>
              <a:spcAft>
                <a:spcPts val="0"/>
              </a:spcAft>
              <a:buSzPts val="1400"/>
              <a:buNone/>
              <a:defRPr b="1"/>
            </a:lvl3pPr>
            <a:lvl4pPr lvl="3">
              <a:spcBef>
                <a:spcPts val="1600"/>
              </a:spcBef>
              <a:spcAft>
                <a:spcPts val="0"/>
              </a:spcAft>
              <a:buSzPts val="1400"/>
              <a:buNone/>
              <a:defRPr b="1"/>
            </a:lvl4pPr>
            <a:lvl5pPr lvl="4">
              <a:spcBef>
                <a:spcPts val="1600"/>
              </a:spcBef>
              <a:spcAft>
                <a:spcPts val="0"/>
              </a:spcAft>
              <a:buSzPts val="1400"/>
              <a:buNone/>
              <a:defRPr b="1"/>
            </a:lvl5pPr>
            <a:lvl6pPr lvl="5">
              <a:spcBef>
                <a:spcPts val="1600"/>
              </a:spcBef>
              <a:spcAft>
                <a:spcPts val="0"/>
              </a:spcAft>
              <a:buSzPts val="1400"/>
              <a:buNone/>
              <a:defRPr b="1"/>
            </a:lvl6pPr>
            <a:lvl7pPr lvl="6">
              <a:spcBef>
                <a:spcPts val="1600"/>
              </a:spcBef>
              <a:spcAft>
                <a:spcPts val="0"/>
              </a:spcAft>
              <a:buSzPts val="1400"/>
              <a:buNone/>
              <a:defRPr b="1"/>
            </a:lvl7pPr>
            <a:lvl8pPr lvl="7">
              <a:spcBef>
                <a:spcPts val="1600"/>
              </a:spcBef>
              <a:spcAft>
                <a:spcPts val="0"/>
              </a:spcAft>
              <a:buSzPts val="1400"/>
              <a:buNone/>
              <a:defRPr b="1"/>
            </a:lvl8pPr>
            <a:lvl9pPr lvl="8">
              <a:spcBef>
                <a:spcPts val="1600"/>
              </a:spcBef>
              <a:spcAft>
                <a:spcPts val="1600"/>
              </a:spcAft>
              <a:buSzPts val="1400"/>
              <a:buNone/>
              <a:defRPr b="1"/>
            </a:lvl9pPr>
          </a:lstStyle>
          <a:p>
            <a:endParaRPr/>
          </a:p>
        </p:txBody>
      </p:sp>
      <p:sp>
        <p:nvSpPr>
          <p:cNvPr id="197" name="Google Shape;197;p14"/>
          <p:cNvSpPr txBox="1">
            <a:spLocks noGrp="1"/>
          </p:cNvSpPr>
          <p:nvPr>
            <p:ph type="subTitle" idx="18"/>
          </p:nvPr>
        </p:nvSpPr>
        <p:spPr>
          <a:xfrm>
            <a:off x="4751750" y="1543250"/>
            <a:ext cx="4062300" cy="229800"/>
          </a:xfrm>
          <a:prstGeom prst="rect">
            <a:avLst/>
          </a:prstGeom>
        </p:spPr>
        <p:txBody>
          <a:bodyPr spcFirstLastPara="1" wrap="square" lIns="91425" tIns="91425" rIns="91425" bIns="91425" anchor="t" anchorCtr="0">
            <a:noAutofit/>
          </a:bodyPr>
          <a:lstStyle>
            <a:lvl1pPr lvl="0" rtl="0">
              <a:spcBef>
                <a:spcPts val="0"/>
              </a:spcBef>
              <a:spcAft>
                <a:spcPts val="0"/>
              </a:spcAft>
              <a:buSzPts val="900"/>
              <a:buNone/>
              <a:defRPr sz="900" b="1"/>
            </a:lvl1pPr>
            <a:lvl2pPr lvl="1" rtl="0">
              <a:spcBef>
                <a:spcPts val="1600"/>
              </a:spcBef>
              <a:spcAft>
                <a:spcPts val="0"/>
              </a:spcAft>
              <a:buSzPts val="1400"/>
              <a:buNone/>
              <a:defRPr b="1"/>
            </a:lvl2pPr>
            <a:lvl3pPr lvl="2" rtl="0">
              <a:spcBef>
                <a:spcPts val="1600"/>
              </a:spcBef>
              <a:spcAft>
                <a:spcPts val="0"/>
              </a:spcAft>
              <a:buSzPts val="1400"/>
              <a:buNone/>
              <a:defRPr b="1"/>
            </a:lvl3pPr>
            <a:lvl4pPr lvl="3" rtl="0">
              <a:spcBef>
                <a:spcPts val="1600"/>
              </a:spcBef>
              <a:spcAft>
                <a:spcPts val="0"/>
              </a:spcAft>
              <a:buSzPts val="1400"/>
              <a:buNone/>
              <a:defRPr b="1"/>
            </a:lvl4pPr>
            <a:lvl5pPr lvl="4" rtl="0">
              <a:spcBef>
                <a:spcPts val="1600"/>
              </a:spcBef>
              <a:spcAft>
                <a:spcPts val="0"/>
              </a:spcAft>
              <a:buSzPts val="1400"/>
              <a:buNone/>
              <a:defRPr b="1"/>
            </a:lvl5pPr>
            <a:lvl6pPr lvl="5" rtl="0">
              <a:spcBef>
                <a:spcPts val="1600"/>
              </a:spcBef>
              <a:spcAft>
                <a:spcPts val="0"/>
              </a:spcAft>
              <a:buSzPts val="1400"/>
              <a:buNone/>
              <a:defRPr b="1"/>
            </a:lvl6pPr>
            <a:lvl7pPr lvl="6" rtl="0">
              <a:spcBef>
                <a:spcPts val="1600"/>
              </a:spcBef>
              <a:spcAft>
                <a:spcPts val="0"/>
              </a:spcAft>
              <a:buSzPts val="1400"/>
              <a:buNone/>
              <a:defRPr b="1"/>
            </a:lvl7pPr>
            <a:lvl8pPr lvl="7" rtl="0">
              <a:spcBef>
                <a:spcPts val="1600"/>
              </a:spcBef>
              <a:spcAft>
                <a:spcPts val="0"/>
              </a:spcAft>
              <a:buSzPts val="1400"/>
              <a:buNone/>
              <a:defRPr b="1"/>
            </a:lvl8pPr>
            <a:lvl9pPr lvl="8" rtl="0">
              <a:spcBef>
                <a:spcPts val="1600"/>
              </a:spcBef>
              <a:spcAft>
                <a:spcPts val="1600"/>
              </a:spcAft>
              <a:buSzPts val="1400"/>
              <a:buNone/>
              <a:defRPr b="1"/>
            </a:lvl9pPr>
          </a:lstStyle>
          <a:p>
            <a:endParaRPr/>
          </a:p>
        </p:txBody>
      </p:sp>
      <p:sp>
        <p:nvSpPr>
          <p:cNvPr id="198" name="Google Shape;198;p14"/>
          <p:cNvSpPr txBox="1">
            <a:spLocks noGrp="1"/>
          </p:cNvSpPr>
          <p:nvPr>
            <p:ph type="subTitle" idx="19"/>
          </p:nvPr>
        </p:nvSpPr>
        <p:spPr>
          <a:xfrm>
            <a:off x="311700" y="2897338"/>
            <a:ext cx="4062300" cy="229800"/>
          </a:xfrm>
          <a:prstGeom prst="rect">
            <a:avLst/>
          </a:prstGeom>
        </p:spPr>
        <p:txBody>
          <a:bodyPr spcFirstLastPara="1" wrap="square" lIns="91425" tIns="91425" rIns="91425" bIns="91425" anchor="t" anchorCtr="0">
            <a:noAutofit/>
          </a:bodyPr>
          <a:lstStyle>
            <a:lvl1pPr lvl="0" rtl="0">
              <a:spcBef>
                <a:spcPts val="0"/>
              </a:spcBef>
              <a:spcAft>
                <a:spcPts val="0"/>
              </a:spcAft>
              <a:buSzPts val="900"/>
              <a:buNone/>
              <a:defRPr sz="900" b="1"/>
            </a:lvl1pPr>
            <a:lvl2pPr lvl="1" rtl="0">
              <a:spcBef>
                <a:spcPts val="1600"/>
              </a:spcBef>
              <a:spcAft>
                <a:spcPts val="0"/>
              </a:spcAft>
              <a:buSzPts val="1400"/>
              <a:buNone/>
              <a:defRPr b="1"/>
            </a:lvl2pPr>
            <a:lvl3pPr lvl="2" rtl="0">
              <a:spcBef>
                <a:spcPts val="1600"/>
              </a:spcBef>
              <a:spcAft>
                <a:spcPts val="0"/>
              </a:spcAft>
              <a:buSzPts val="1400"/>
              <a:buNone/>
              <a:defRPr b="1"/>
            </a:lvl3pPr>
            <a:lvl4pPr lvl="3" rtl="0">
              <a:spcBef>
                <a:spcPts val="1600"/>
              </a:spcBef>
              <a:spcAft>
                <a:spcPts val="0"/>
              </a:spcAft>
              <a:buSzPts val="1400"/>
              <a:buNone/>
              <a:defRPr b="1"/>
            </a:lvl4pPr>
            <a:lvl5pPr lvl="4" rtl="0">
              <a:spcBef>
                <a:spcPts val="1600"/>
              </a:spcBef>
              <a:spcAft>
                <a:spcPts val="0"/>
              </a:spcAft>
              <a:buSzPts val="1400"/>
              <a:buNone/>
              <a:defRPr b="1"/>
            </a:lvl5pPr>
            <a:lvl6pPr lvl="5" rtl="0">
              <a:spcBef>
                <a:spcPts val="1600"/>
              </a:spcBef>
              <a:spcAft>
                <a:spcPts val="0"/>
              </a:spcAft>
              <a:buSzPts val="1400"/>
              <a:buNone/>
              <a:defRPr b="1"/>
            </a:lvl6pPr>
            <a:lvl7pPr lvl="6" rtl="0">
              <a:spcBef>
                <a:spcPts val="1600"/>
              </a:spcBef>
              <a:spcAft>
                <a:spcPts val="0"/>
              </a:spcAft>
              <a:buSzPts val="1400"/>
              <a:buNone/>
              <a:defRPr b="1"/>
            </a:lvl7pPr>
            <a:lvl8pPr lvl="7" rtl="0">
              <a:spcBef>
                <a:spcPts val="1600"/>
              </a:spcBef>
              <a:spcAft>
                <a:spcPts val="0"/>
              </a:spcAft>
              <a:buSzPts val="1400"/>
              <a:buNone/>
              <a:defRPr b="1"/>
            </a:lvl8pPr>
            <a:lvl9pPr lvl="8" rtl="0">
              <a:spcBef>
                <a:spcPts val="1600"/>
              </a:spcBef>
              <a:spcAft>
                <a:spcPts val="1600"/>
              </a:spcAft>
              <a:buSzPts val="1400"/>
              <a:buNone/>
              <a:defRPr b="1"/>
            </a:lvl9pPr>
          </a:lstStyle>
          <a:p>
            <a:endParaRPr/>
          </a:p>
        </p:txBody>
      </p:sp>
      <p:sp>
        <p:nvSpPr>
          <p:cNvPr id="199" name="Google Shape;199;p14"/>
          <p:cNvSpPr txBox="1">
            <a:spLocks noGrp="1"/>
          </p:cNvSpPr>
          <p:nvPr>
            <p:ph type="subTitle" idx="20"/>
          </p:nvPr>
        </p:nvSpPr>
        <p:spPr>
          <a:xfrm>
            <a:off x="311700" y="4144288"/>
            <a:ext cx="4062300" cy="229800"/>
          </a:xfrm>
          <a:prstGeom prst="rect">
            <a:avLst/>
          </a:prstGeom>
        </p:spPr>
        <p:txBody>
          <a:bodyPr spcFirstLastPara="1" wrap="square" lIns="91425" tIns="91425" rIns="91425" bIns="91425" anchor="t" anchorCtr="0">
            <a:noAutofit/>
          </a:bodyPr>
          <a:lstStyle>
            <a:lvl1pPr lvl="0" rtl="0">
              <a:spcBef>
                <a:spcPts val="0"/>
              </a:spcBef>
              <a:spcAft>
                <a:spcPts val="0"/>
              </a:spcAft>
              <a:buSzPts val="900"/>
              <a:buNone/>
              <a:defRPr sz="900" b="1"/>
            </a:lvl1pPr>
            <a:lvl2pPr lvl="1" rtl="0">
              <a:spcBef>
                <a:spcPts val="1600"/>
              </a:spcBef>
              <a:spcAft>
                <a:spcPts val="0"/>
              </a:spcAft>
              <a:buSzPts val="1400"/>
              <a:buNone/>
              <a:defRPr b="1"/>
            </a:lvl2pPr>
            <a:lvl3pPr lvl="2" rtl="0">
              <a:spcBef>
                <a:spcPts val="1600"/>
              </a:spcBef>
              <a:spcAft>
                <a:spcPts val="0"/>
              </a:spcAft>
              <a:buSzPts val="1400"/>
              <a:buNone/>
              <a:defRPr b="1"/>
            </a:lvl3pPr>
            <a:lvl4pPr lvl="3" rtl="0">
              <a:spcBef>
                <a:spcPts val="1600"/>
              </a:spcBef>
              <a:spcAft>
                <a:spcPts val="0"/>
              </a:spcAft>
              <a:buSzPts val="1400"/>
              <a:buNone/>
              <a:defRPr b="1"/>
            </a:lvl4pPr>
            <a:lvl5pPr lvl="4" rtl="0">
              <a:spcBef>
                <a:spcPts val="1600"/>
              </a:spcBef>
              <a:spcAft>
                <a:spcPts val="0"/>
              </a:spcAft>
              <a:buSzPts val="1400"/>
              <a:buNone/>
              <a:defRPr b="1"/>
            </a:lvl5pPr>
            <a:lvl6pPr lvl="5" rtl="0">
              <a:spcBef>
                <a:spcPts val="1600"/>
              </a:spcBef>
              <a:spcAft>
                <a:spcPts val="0"/>
              </a:spcAft>
              <a:buSzPts val="1400"/>
              <a:buNone/>
              <a:defRPr b="1"/>
            </a:lvl6pPr>
            <a:lvl7pPr lvl="6" rtl="0">
              <a:spcBef>
                <a:spcPts val="1600"/>
              </a:spcBef>
              <a:spcAft>
                <a:spcPts val="0"/>
              </a:spcAft>
              <a:buSzPts val="1400"/>
              <a:buNone/>
              <a:defRPr b="1"/>
            </a:lvl7pPr>
            <a:lvl8pPr lvl="7" rtl="0">
              <a:spcBef>
                <a:spcPts val="1600"/>
              </a:spcBef>
              <a:spcAft>
                <a:spcPts val="0"/>
              </a:spcAft>
              <a:buSzPts val="1400"/>
              <a:buNone/>
              <a:defRPr b="1"/>
            </a:lvl8pPr>
            <a:lvl9pPr lvl="8" rtl="0">
              <a:spcBef>
                <a:spcPts val="1600"/>
              </a:spcBef>
              <a:spcAft>
                <a:spcPts val="1600"/>
              </a:spcAft>
              <a:buSzPts val="1400"/>
              <a:buNone/>
              <a:defRPr b="1"/>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Grey boxes">
  <p:cSld name="TITLE_AND_BODY_2_4_1_1_2_2_1_1">
    <p:spTree>
      <p:nvGrpSpPr>
        <p:cNvPr id="1" name="Shape 200"/>
        <p:cNvGrpSpPr/>
        <p:nvPr/>
      </p:nvGrpSpPr>
      <p:grpSpPr>
        <a:xfrm>
          <a:off x="0" y="0"/>
          <a:ext cx="0" cy="0"/>
          <a:chOff x="0" y="0"/>
          <a:chExt cx="0" cy="0"/>
        </a:xfrm>
      </p:grpSpPr>
      <p:sp>
        <p:nvSpPr>
          <p:cNvPr id="201" name="Google Shape;201;p15"/>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2" name="Google Shape;202;p15"/>
          <p:cNvSpPr txBox="1"/>
          <p:nvPr/>
        </p:nvSpPr>
        <p:spPr>
          <a:xfrm>
            <a:off x="414425" y="3083375"/>
            <a:ext cx="2672400" cy="1265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03" name="Google Shape;203;p15"/>
          <p:cNvSpPr txBox="1">
            <a:spLocks noGrp="1"/>
          </p:cNvSpPr>
          <p:nvPr>
            <p:ph type="subTitle" idx="1"/>
          </p:nvPr>
        </p:nvSpPr>
        <p:spPr>
          <a:xfrm>
            <a:off x="457538" y="3103279"/>
            <a:ext cx="2586300" cy="1245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900">
                <a:solidFill>
                  <a:srgbClr val="000000"/>
                </a:solidFill>
              </a:defRPr>
            </a:lvl1pPr>
            <a:lvl2pPr lvl="1" algn="ctr" rtl="0">
              <a:spcBef>
                <a:spcPts val="1600"/>
              </a:spcBef>
              <a:spcAft>
                <a:spcPts val="0"/>
              </a:spcAft>
              <a:buNone/>
              <a:defRPr sz="900">
                <a:solidFill>
                  <a:srgbClr val="000000"/>
                </a:solidFill>
              </a:defRPr>
            </a:lvl2pPr>
            <a:lvl3pPr lvl="2" algn="ctr" rtl="0">
              <a:spcBef>
                <a:spcPts val="1600"/>
              </a:spcBef>
              <a:spcAft>
                <a:spcPts val="0"/>
              </a:spcAft>
              <a:buNone/>
              <a:defRPr sz="900">
                <a:solidFill>
                  <a:srgbClr val="000000"/>
                </a:solidFill>
              </a:defRPr>
            </a:lvl3pPr>
            <a:lvl4pPr lvl="3" algn="ctr" rtl="0">
              <a:spcBef>
                <a:spcPts val="1600"/>
              </a:spcBef>
              <a:spcAft>
                <a:spcPts val="0"/>
              </a:spcAft>
              <a:buNone/>
              <a:defRPr sz="900">
                <a:solidFill>
                  <a:srgbClr val="000000"/>
                </a:solidFill>
              </a:defRPr>
            </a:lvl4pPr>
            <a:lvl5pPr lvl="4" algn="ctr" rtl="0">
              <a:spcBef>
                <a:spcPts val="1600"/>
              </a:spcBef>
              <a:spcAft>
                <a:spcPts val="0"/>
              </a:spcAft>
              <a:buNone/>
              <a:defRPr sz="900">
                <a:solidFill>
                  <a:srgbClr val="000000"/>
                </a:solidFill>
              </a:defRPr>
            </a:lvl5pPr>
            <a:lvl6pPr lvl="5" algn="ctr" rtl="0">
              <a:spcBef>
                <a:spcPts val="1600"/>
              </a:spcBef>
              <a:spcAft>
                <a:spcPts val="0"/>
              </a:spcAft>
              <a:buNone/>
              <a:defRPr sz="900">
                <a:solidFill>
                  <a:srgbClr val="000000"/>
                </a:solidFill>
              </a:defRPr>
            </a:lvl6pPr>
            <a:lvl7pPr lvl="6" algn="ctr" rtl="0">
              <a:spcBef>
                <a:spcPts val="1600"/>
              </a:spcBef>
              <a:spcAft>
                <a:spcPts val="0"/>
              </a:spcAft>
              <a:buNone/>
              <a:defRPr sz="900">
                <a:solidFill>
                  <a:srgbClr val="000000"/>
                </a:solidFill>
              </a:defRPr>
            </a:lvl7pPr>
            <a:lvl8pPr lvl="7" algn="ctr" rtl="0">
              <a:spcBef>
                <a:spcPts val="1600"/>
              </a:spcBef>
              <a:spcAft>
                <a:spcPts val="0"/>
              </a:spcAft>
              <a:buNone/>
              <a:defRPr sz="900">
                <a:solidFill>
                  <a:srgbClr val="000000"/>
                </a:solidFill>
              </a:defRPr>
            </a:lvl8pPr>
            <a:lvl9pPr lvl="8" algn="ctr" rtl="0">
              <a:spcBef>
                <a:spcPts val="1600"/>
              </a:spcBef>
              <a:spcAft>
                <a:spcPts val="1600"/>
              </a:spcAft>
              <a:buNone/>
              <a:defRPr sz="900">
                <a:solidFill>
                  <a:srgbClr val="000000"/>
                </a:solidFill>
              </a:defRPr>
            </a:lvl9pPr>
          </a:lstStyle>
          <a:p>
            <a:endParaRPr/>
          </a:p>
        </p:txBody>
      </p:sp>
      <p:sp>
        <p:nvSpPr>
          <p:cNvPr id="204" name="Google Shape;204;p15"/>
          <p:cNvSpPr/>
          <p:nvPr/>
        </p:nvSpPr>
        <p:spPr>
          <a:xfrm>
            <a:off x="413300" y="2657223"/>
            <a:ext cx="2672645" cy="449998"/>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205" name="Google Shape;205;p15"/>
          <p:cNvSpPr txBox="1">
            <a:spLocks noGrp="1"/>
          </p:cNvSpPr>
          <p:nvPr>
            <p:ph type="title" idx="2"/>
          </p:nvPr>
        </p:nvSpPr>
        <p:spPr>
          <a:xfrm>
            <a:off x="428972" y="2664947"/>
            <a:ext cx="2672400" cy="297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100"/>
              <a:buNone/>
              <a:defRPr sz="1100">
                <a:solidFill>
                  <a:schemeClr val="lt1"/>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206" name="Google Shape;206;p15"/>
          <p:cNvSpPr txBox="1"/>
          <p:nvPr/>
        </p:nvSpPr>
        <p:spPr>
          <a:xfrm>
            <a:off x="3202145" y="3093538"/>
            <a:ext cx="2672400" cy="1265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07" name="Google Shape;207;p15"/>
          <p:cNvSpPr txBox="1">
            <a:spLocks noGrp="1"/>
          </p:cNvSpPr>
          <p:nvPr>
            <p:ph type="subTitle" idx="3"/>
          </p:nvPr>
        </p:nvSpPr>
        <p:spPr>
          <a:xfrm>
            <a:off x="3245258" y="3113442"/>
            <a:ext cx="2586300" cy="1245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900">
                <a:solidFill>
                  <a:srgbClr val="000000"/>
                </a:solidFill>
              </a:defRPr>
            </a:lvl1pPr>
            <a:lvl2pPr lvl="1" algn="ctr" rtl="0">
              <a:spcBef>
                <a:spcPts val="1600"/>
              </a:spcBef>
              <a:spcAft>
                <a:spcPts val="0"/>
              </a:spcAft>
              <a:buNone/>
              <a:defRPr sz="900">
                <a:solidFill>
                  <a:srgbClr val="000000"/>
                </a:solidFill>
              </a:defRPr>
            </a:lvl2pPr>
            <a:lvl3pPr lvl="2" algn="ctr" rtl="0">
              <a:spcBef>
                <a:spcPts val="1600"/>
              </a:spcBef>
              <a:spcAft>
                <a:spcPts val="0"/>
              </a:spcAft>
              <a:buNone/>
              <a:defRPr sz="900">
                <a:solidFill>
                  <a:srgbClr val="000000"/>
                </a:solidFill>
              </a:defRPr>
            </a:lvl3pPr>
            <a:lvl4pPr lvl="3" algn="ctr" rtl="0">
              <a:spcBef>
                <a:spcPts val="1600"/>
              </a:spcBef>
              <a:spcAft>
                <a:spcPts val="0"/>
              </a:spcAft>
              <a:buNone/>
              <a:defRPr sz="900">
                <a:solidFill>
                  <a:srgbClr val="000000"/>
                </a:solidFill>
              </a:defRPr>
            </a:lvl4pPr>
            <a:lvl5pPr lvl="4" algn="ctr" rtl="0">
              <a:spcBef>
                <a:spcPts val="1600"/>
              </a:spcBef>
              <a:spcAft>
                <a:spcPts val="0"/>
              </a:spcAft>
              <a:buNone/>
              <a:defRPr sz="900">
                <a:solidFill>
                  <a:srgbClr val="000000"/>
                </a:solidFill>
              </a:defRPr>
            </a:lvl5pPr>
            <a:lvl6pPr lvl="5" algn="ctr" rtl="0">
              <a:spcBef>
                <a:spcPts val="1600"/>
              </a:spcBef>
              <a:spcAft>
                <a:spcPts val="0"/>
              </a:spcAft>
              <a:buNone/>
              <a:defRPr sz="900">
                <a:solidFill>
                  <a:srgbClr val="000000"/>
                </a:solidFill>
              </a:defRPr>
            </a:lvl6pPr>
            <a:lvl7pPr lvl="6" algn="ctr" rtl="0">
              <a:spcBef>
                <a:spcPts val="1600"/>
              </a:spcBef>
              <a:spcAft>
                <a:spcPts val="0"/>
              </a:spcAft>
              <a:buNone/>
              <a:defRPr sz="900">
                <a:solidFill>
                  <a:srgbClr val="000000"/>
                </a:solidFill>
              </a:defRPr>
            </a:lvl7pPr>
            <a:lvl8pPr lvl="7" algn="ctr" rtl="0">
              <a:spcBef>
                <a:spcPts val="1600"/>
              </a:spcBef>
              <a:spcAft>
                <a:spcPts val="0"/>
              </a:spcAft>
              <a:buNone/>
              <a:defRPr sz="900">
                <a:solidFill>
                  <a:srgbClr val="000000"/>
                </a:solidFill>
              </a:defRPr>
            </a:lvl8pPr>
            <a:lvl9pPr lvl="8" algn="ctr" rtl="0">
              <a:spcBef>
                <a:spcPts val="1600"/>
              </a:spcBef>
              <a:spcAft>
                <a:spcPts val="1600"/>
              </a:spcAft>
              <a:buNone/>
              <a:defRPr sz="900">
                <a:solidFill>
                  <a:srgbClr val="000000"/>
                </a:solidFill>
              </a:defRPr>
            </a:lvl9pPr>
          </a:lstStyle>
          <a:p>
            <a:endParaRPr/>
          </a:p>
        </p:txBody>
      </p:sp>
      <p:sp>
        <p:nvSpPr>
          <p:cNvPr id="208" name="Google Shape;208;p15"/>
          <p:cNvSpPr/>
          <p:nvPr/>
        </p:nvSpPr>
        <p:spPr>
          <a:xfrm>
            <a:off x="3201022" y="2664943"/>
            <a:ext cx="2672645" cy="449998"/>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209" name="Google Shape;209;p15"/>
          <p:cNvSpPr txBox="1">
            <a:spLocks noGrp="1"/>
          </p:cNvSpPr>
          <p:nvPr>
            <p:ph type="title" idx="4"/>
          </p:nvPr>
        </p:nvSpPr>
        <p:spPr>
          <a:xfrm>
            <a:off x="3216694" y="2672667"/>
            <a:ext cx="2672400" cy="297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100"/>
              <a:buNone/>
              <a:defRPr sz="1100">
                <a:solidFill>
                  <a:schemeClr val="lt1"/>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210" name="Google Shape;210;p15"/>
          <p:cNvSpPr txBox="1"/>
          <p:nvPr/>
        </p:nvSpPr>
        <p:spPr>
          <a:xfrm>
            <a:off x="6005526" y="3103700"/>
            <a:ext cx="2672400" cy="1265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11" name="Google Shape;211;p15"/>
          <p:cNvSpPr txBox="1">
            <a:spLocks noGrp="1"/>
          </p:cNvSpPr>
          <p:nvPr>
            <p:ph type="subTitle" idx="5"/>
          </p:nvPr>
        </p:nvSpPr>
        <p:spPr>
          <a:xfrm>
            <a:off x="6048639" y="3123604"/>
            <a:ext cx="2586300" cy="1245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900">
                <a:solidFill>
                  <a:srgbClr val="000000"/>
                </a:solidFill>
              </a:defRPr>
            </a:lvl1pPr>
            <a:lvl2pPr lvl="1" algn="ctr" rtl="0">
              <a:spcBef>
                <a:spcPts val="1600"/>
              </a:spcBef>
              <a:spcAft>
                <a:spcPts val="0"/>
              </a:spcAft>
              <a:buNone/>
              <a:defRPr sz="900">
                <a:solidFill>
                  <a:srgbClr val="000000"/>
                </a:solidFill>
              </a:defRPr>
            </a:lvl2pPr>
            <a:lvl3pPr lvl="2" algn="ctr" rtl="0">
              <a:spcBef>
                <a:spcPts val="1600"/>
              </a:spcBef>
              <a:spcAft>
                <a:spcPts val="0"/>
              </a:spcAft>
              <a:buNone/>
              <a:defRPr sz="900">
                <a:solidFill>
                  <a:srgbClr val="000000"/>
                </a:solidFill>
              </a:defRPr>
            </a:lvl3pPr>
            <a:lvl4pPr lvl="3" algn="ctr" rtl="0">
              <a:spcBef>
                <a:spcPts val="1600"/>
              </a:spcBef>
              <a:spcAft>
                <a:spcPts val="0"/>
              </a:spcAft>
              <a:buNone/>
              <a:defRPr sz="900">
                <a:solidFill>
                  <a:srgbClr val="000000"/>
                </a:solidFill>
              </a:defRPr>
            </a:lvl4pPr>
            <a:lvl5pPr lvl="4" algn="ctr" rtl="0">
              <a:spcBef>
                <a:spcPts val="1600"/>
              </a:spcBef>
              <a:spcAft>
                <a:spcPts val="0"/>
              </a:spcAft>
              <a:buNone/>
              <a:defRPr sz="900">
                <a:solidFill>
                  <a:srgbClr val="000000"/>
                </a:solidFill>
              </a:defRPr>
            </a:lvl5pPr>
            <a:lvl6pPr lvl="5" algn="ctr" rtl="0">
              <a:spcBef>
                <a:spcPts val="1600"/>
              </a:spcBef>
              <a:spcAft>
                <a:spcPts val="0"/>
              </a:spcAft>
              <a:buNone/>
              <a:defRPr sz="900">
                <a:solidFill>
                  <a:srgbClr val="000000"/>
                </a:solidFill>
              </a:defRPr>
            </a:lvl6pPr>
            <a:lvl7pPr lvl="6" algn="ctr" rtl="0">
              <a:spcBef>
                <a:spcPts val="1600"/>
              </a:spcBef>
              <a:spcAft>
                <a:spcPts val="0"/>
              </a:spcAft>
              <a:buNone/>
              <a:defRPr sz="900">
                <a:solidFill>
                  <a:srgbClr val="000000"/>
                </a:solidFill>
              </a:defRPr>
            </a:lvl7pPr>
            <a:lvl8pPr lvl="7" algn="ctr" rtl="0">
              <a:spcBef>
                <a:spcPts val="1600"/>
              </a:spcBef>
              <a:spcAft>
                <a:spcPts val="0"/>
              </a:spcAft>
              <a:buNone/>
              <a:defRPr sz="900">
                <a:solidFill>
                  <a:srgbClr val="000000"/>
                </a:solidFill>
              </a:defRPr>
            </a:lvl8pPr>
            <a:lvl9pPr lvl="8" algn="ctr" rtl="0">
              <a:spcBef>
                <a:spcPts val="1600"/>
              </a:spcBef>
              <a:spcAft>
                <a:spcPts val="1600"/>
              </a:spcAft>
              <a:buNone/>
              <a:defRPr sz="900">
                <a:solidFill>
                  <a:srgbClr val="000000"/>
                </a:solidFill>
              </a:defRPr>
            </a:lvl9pPr>
          </a:lstStyle>
          <a:p>
            <a:endParaRPr/>
          </a:p>
        </p:txBody>
      </p:sp>
      <p:sp>
        <p:nvSpPr>
          <p:cNvPr id="212" name="Google Shape;212;p15"/>
          <p:cNvSpPr/>
          <p:nvPr/>
        </p:nvSpPr>
        <p:spPr>
          <a:xfrm>
            <a:off x="6004405" y="2672663"/>
            <a:ext cx="2672645" cy="449998"/>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213" name="Google Shape;213;p15"/>
          <p:cNvSpPr txBox="1">
            <a:spLocks noGrp="1"/>
          </p:cNvSpPr>
          <p:nvPr>
            <p:ph type="title" idx="6"/>
          </p:nvPr>
        </p:nvSpPr>
        <p:spPr>
          <a:xfrm>
            <a:off x="6020076" y="2680387"/>
            <a:ext cx="2672400" cy="297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100"/>
              <a:buNone/>
              <a:defRPr sz="1100">
                <a:solidFill>
                  <a:schemeClr val="lt1"/>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214" name="Google Shape;214;p15"/>
          <p:cNvSpPr txBox="1"/>
          <p:nvPr/>
        </p:nvSpPr>
        <p:spPr>
          <a:xfrm>
            <a:off x="414425" y="1259150"/>
            <a:ext cx="2672400" cy="1265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15" name="Google Shape;215;p15"/>
          <p:cNvSpPr txBox="1">
            <a:spLocks noGrp="1"/>
          </p:cNvSpPr>
          <p:nvPr>
            <p:ph type="subTitle" idx="7"/>
          </p:nvPr>
        </p:nvSpPr>
        <p:spPr>
          <a:xfrm>
            <a:off x="457538" y="1279054"/>
            <a:ext cx="2586300" cy="1245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900">
                <a:solidFill>
                  <a:srgbClr val="000000"/>
                </a:solidFill>
              </a:defRPr>
            </a:lvl1pPr>
            <a:lvl2pPr lvl="1" algn="ctr" rtl="0">
              <a:spcBef>
                <a:spcPts val="1600"/>
              </a:spcBef>
              <a:spcAft>
                <a:spcPts val="0"/>
              </a:spcAft>
              <a:buNone/>
              <a:defRPr sz="900">
                <a:solidFill>
                  <a:srgbClr val="000000"/>
                </a:solidFill>
              </a:defRPr>
            </a:lvl2pPr>
            <a:lvl3pPr lvl="2" algn="ctr" rtl="0">
              <a:spcBef>
                <a:spcPts val="1600"/>
              </a:spcBef>
              <a:spcAft>
                <a:spcPts val="0"/>
              </a:spcAft>
              <a:buNone/>
              <a:defRPr sz="900">
                <a:solidFill>
                  <a:srgbClr val="000000"/>
                </a:solidFill>
              </a:defRPr>
            </a:lvl3pPr>
            <a:lvl4pPr lvl="3" algn="ctr" rtl="0">
              <a:spcBef>
                <a:spcPts val="1600"/>
              </a:spcBef>
              <a:spcAft>
                <a:spcPts val="0"/>
              </a:spcAft>
              <a:buNone/>
              <a:defRPr sz="900">
                <a:solidFill>
                  <a:srgbClr val="000000"/>
                </a:solidFill>
              </a:defRPr>
            </a:lvl4pPr>
            <a:lvl5pPr lvl="4" algn="ctr" rtl="0">
              <a:spcBef>
                <a:spcPts val="1600"/>
              </a:spcBef>
              <a:spcAft>
                <a:spcPts val="0"/>
              </a:spcAft>
              <a:buNone/>
              <a:defRPr sz="900">
                <a:solidFill>
                  <a:srgbClr val="000000"/>
                </a:solidFill>
              </a:defRPr>
            </a:lvl5pPr>
            <a:lvl6pPr lvl="5" algn="ctr" rtl="0">
              <a:spcBef>
                <a:spcPts val="1600"/>
              </a:spcBef>
              <a:spcAft>
                <a:spcPts val="0"/>
              </a:spcAft>
              <a:buNone/>
              <a:defRPr sz="900">
                <a:solidFill>
                  <a:srgbClr val="000000"/>
                </a:solidFill>
              </a:defRPr>
            </a:lvl6pPr>
            <a:lvl7pPr lvl="6" algn="ctr" rtl="0">
              <a:spcBef>
                <a:spcPts val="1600"/>
              </a:spcBef>
              <a:spcAft>
                <a:spcPts val="0"/>
              </a:spcAft>
              <a:buNone/>
              <a:defRPr sz="900">
                <a:solidFill>
                  <a:srgbClr val="000000"/>
                </a:solidFill>
              </a:defRPr>
            </a:lvl7pPr>
            <a:lvl8pPr lvl="7" algn="ctr" rtl="0">
              <a:spcBef>
                <a:spcPts val="1600"/>
              </a:spcBef>
              <a:spcAft>
                <a:spcPts val="0"/>
              </a:spcAft>
              <a:buNone/>
              <a:defRPr sz="900">
                <a:solidFill>
                  <a:srgbClr val="000000"/>
                </a:solidFill>
              </a:defRPr>
            </a:lvl8pPr>
            <a:lvl9pPr lvl="8" algn="ctr" rtl="0">
              <a:spcBef>
                <a:spcPts val="1600"/>
              </a:spcBef>
              <a:spcAft>
                <a:spcPts val="1600"/>
              </a:spcAft>
              <a:buNone/>
              <a:defRPr sz="900">
                <a:solidFill>
                  <a:srgbClr val="000000"/>
                </a:solidFill>
              </a:defRPr>
            </a:lvl9pPr>
          </a:lstStyle>
          <a:p>
            <a:endParaRPr/>
          </a:p>
        </p:txBody>
      </p:sp>
      <p:sp>
        <p:nvSpPr>
          <p:cNvPr id="216" name="Google Shape;216;p15"/>
          <p:cNvSpPr/>
          <p:nvPr/>
        </p:nvSpPr>
        <p:spPr>
          <a:xfrm>
            <a:off x="413300" y="832998"/>
            <a:ext cx="2672645" cy="449998"/>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217" name="Google Shape;217;p15"/>
          <p:cNvSpPr txBox="1">
            <a:spLocks noGrp="1"/>
          </p:cNvSpPr>
          <p:nvPr>
            <p:ph type="title" idx="8"/>
          </p:nvPr>
        </p:nvSpPr>
        <p:spPr>
          <a:xfrm>
            <a:off x="428972" y="840722"/>
            <a:ext cx="2672400" cy="297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100"/>
              <a:buNone/>
              <a:defRPr sz="1100">
                <a:solidFill>
                  <a:schemeClr val="lt1"/>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218" name="Google Shape;218;p15"/>
          <p:cNvSpPr txBox="1"/>
          <p:nvPr/>
        </p:nvSpPr>
        <p:spPr>
          <a:xfrm>
            <a:off x="3202145" y="1269313"/>
            <a:ext cx="2672400" cy="1265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19" name="Google Shape;219;p15"/>
          <p:cNvSpPr txBox="1">
            <a:spLocks noGrp="1"/>
          </p:cNvSpPr>
          <p:nvPr>
            <p:ph type="subTitle" idx="9"/>
          </p:nvPr>
        </p:nvSpPr>
        <p:spPr>
          <a:xfrm>
            <a:off x="3245258" y="1289217"/>
            <a:ext cx="2586300" cy="1245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900">
                <a:solidFill>
                  <a:srgbClr val="000000"/>
                </a:solidFill>
              </a:defRPr>
            </a:lvl1pPr>
            <a:lvl2pPr lvl="1" algn="ctr" rtl="0">
              <a:spcBef>
                <a:spcPts val="1600"/>
              </a:spcBef>
              <a:spcAft>
                <a:spcPts val="0"/>
              </a:spcAft>
              <a:buNone/>
              <a:defRPr sz="900">
                <a:solidFill>
                  <a:srgbClr val="000000"/>
                </a:solidFill>
              </a:defRPr>
            </a:lvl2pPr>
            <a:lvl3pPr lvl="2" algn="ctr" rtl="0">
              <a:spcBef>
                <a:spcPts val="1600"/>
              </a:spcBef>
              <a:spcAft>
                <a:spcPts val="0"/>
              </a:spcAft>
              <a:buNone/>
              <a:defRPr sz="900">
                <a:solidFill>
                  <a:srgbClr val="000000"/>
                </a:solidFill>
              </a:defRPr>
            </a:lvl3pPr>
            <a:lvl4pPr lvl="3" algn="ctr" rtl="0">
              <a:spcBef>
                <a:spcPts val="1600"/>
              </a:spcBef>
              <a:spcAft>
                <a:spcPts val="0"/>
              </a:spcAft>
              <a:buNone/>
              <a:defRPr sz="900">
                <a:solidFill>
                  <a:srgbClr val="000000"/>
                </a:solidFill>
              </a:defRPr>
            </a:lvl4pPr>
            <a:lvl5pPr lvl="4" algn="ctr" rtl="0">
              <a:spcBef>
                <a:spcPts val="1600"/>
              </a:spcBef>
              <a:spcAft>
                <a:spcPts val="0"/>
              </a:spcAft>
              <a:buNone/>
              <a:defRPr sz="900">
                <a:solidFill>
                  <a:srgbClr val="000000"/>
                </a:solidFill>
              </a:defRPr>
            </a:lvl5pPr>
            <a:lvl6pPr lvl="5" algn="ctr" rtl="0">
              <a:spcBef>
                <a:spcPts val="1600"/>
              </a:spcBef>
              <a:spcAft>
                <a:spcPts val="0"/>
              </a:spcAft>
              <a:buNone/>
              <a:defRPr sz="900">
                <a:solidFill>
                  <a:srgbClr val="000000"/>
                </a:solidFill>
              </a:defRPr>
            </a:lvl6pPr>
            <a:lvl7pPr lvl="6" algn="ctr" rtl="0">
              <a:spcBef>
                <a:spcPts val="1600"/>
              </a:spcBef>
              <a:spcAft>
                <a:spcPts val="0"/>
              </a:spcAft>
              <a:buNone/>
              <a:defRPr sz="900">
                <a:solidFill>
                  <a:srgbClr val="000000"/>
                </a:solidFill>
              </a:defRPr>
            </a:lvl7pPr>
            <a:lvl8pPr lvl="7" algn="ctr" rtl="0">
              <a:spcBef>
                <a:spcPts val="1600"/>
              </a:spcBef>
              <a:spcAft>
                <a:spcPts val="0"/>
              </a:spcAft>
              <a:buNone/>
              <a:defRPr sz="900">
                <a:solidFill>
                  <a:srgbClr val="000000"/>
                </a:solidFill>
              </a:defRPr>
            </a:lvl8pPr>
            <a:lvl9pPr lvl="8" algn="ctr" rtl="0">
              <a:spcBef>
                <a:spcPts val="1600"/>
              </a:spcBef>
              <a:spcAft>
                <a:spcPts val="1600"/>
              </a:spcAft>
              <a:buNone/>
              <a:defRPr sz="900">
                <a:solidFill>
                  <a:srgbClr val="000000"/>
                </a:solidFill>
              </a:defRPr>
            </a:lvl9pPr>
          </a:lstStyle>
          <a:p>
            <a:endParaRPr/>
          </a:p>
        </p:txBody>
      </p:sp>
      <p:sp>
        <p:nvSpPr>
          <p:cNvPr id="220" name="Google Shape;220;p15"/>
          <p:cNvSpPr/>
          <p:nvPr/>
        </p:nvSpPr>
        <p:spPr>
          <a:xfrm>
            <a:off x="3201022" y="840718"/>
            <a:ext cx="2672645" cy="449998"/>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221" name="Google Shape;221;p15"/>
          <p:cNvSpPr txBox="1">
            <a:spLocks noGrp="1"/>
          </p:cNvSpPr>
          <p:nvPr>
            <p:ph type="title" idx="13"/>
          </p:nvPr>
        </p:nvSpPr>
        <p:spPr>
          <a:xfrm>
            <a:off x="3216694" y="848442"/>
            <a:ext cx="2672400" cy="297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100"/>
              <a:buNone/>
              <a:defRPr sz="1100">
                <a:solidFill>
                  <a:schemeClr val="lt1"/>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
        <p:nvSpPr>
          <p:cNvPr id="222" name="Google Shape;222;p15"/>
          <p:cNvSpPr txBox="1"/>
          <p:nvPr/>
        </p:nvSpPr>
        <p:spPr>
          <a:xfrm>
            <a:off x="6005526" y="1279475"/>
            <a:ext cx="2672400" cy="1265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23" name="Google Shape;223;p15"/>
          <p:cNvSpPr txBox="1">
            <a:spLocks noGrp="1"/>
          </p:cNvSpPr>
          <p:nvPr>
            <p:ph type="subTitle" idx="14"/>
          </p:nvPr>
        </p:nvSpPr>
        <p:spPr>
          <a:xfrm>
            <a:off x="6048639" y="1299379"/>
            <a:ext cx="2586300" cy="12450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900">
                <a:solidFill>
                  <a:srgbClr val="000000"/>
                </a:solidFill>
              </a:defRPr>
            </a:lvl1pPr>
            <a:lvl2pPr lvl="1" algn="ctr" rtl="0">
              <a:spcBef>
                <a:spcPts val="1600"/>
              </a:spcBef>
              <a:spcAft>
                <a:spcPts val="0"/>
              </a:spcAft>
              <a:buNone/>
              <a:defRPr sz="900">
                <a:solidFill>
                  <a:srgbClr val="000000"/>
                </a:solidFill>
              </a:defRPr>
            </a:lvl2pPr>
            <a:lvl3pPr lvl="2" algn="ctr" rtl="0">
              <a:spcBef>
                <a:spcPts val="1600"/>
              </a:spcBef>
              <a:spcAft>
                <a:spcPts val="0"/>
              </a:spcAft>
              <a:buNone/>
              <a:defRPr sz="900">
                <a:solidFill>
                  <a:srgbClr val="000000"/>
                </a:solidFill>
              </a:defRPr>
            </a:lvl3pPr>
            <a:lvl4pPr lvl="3" algn="ctr" rtl="0">
              <a:spcBef>
                <a:spcPts val="1600"/>
              </a:spcBef>
              <a:spcAft>
                <a:spcPts val="0"/>
              </a:spcAft>
              <a:buNone/>
              <a:defRPr sz="900">
                <a:solidFill>
                  <a:srgbClr val="000000"/>
                </a:solidFill>
              </a:defRPr>
            </a:lvl4pPr>
            <a:lvl5pPr lvl="4" algn="ctr" rtl="0">
              <a:spcBef>
                <a:spcPts val="1600"/>
              </a:spcBef>
              <a:spcAft>
                <a:spcPts val="0"/>
              </a:spcAft>
              <a:buNone/>
              <a:defRPr sz="900">
                <a:solidFill>
                  <a:srgbClr val="000000"/>
                </a:solidFill>
              </a:defRPr>
            </a:lvl5pPr>
            <a:lvl6pPr lvl="5" algn="ctr" rtl="0">
              <a:spcBef>
                <a:spcPts val="1600"/>
              </a:spcBef>
              <a:spcAft>
                <a:spcPts val="0"/>
              </a:spcAft>
              <a:buNone/>
              <a:defRPr sz="900">
                <a:solidFill>
                  <a:srgbClr val="000000"/>
                </a:solidFill>
              </a:defRPr>
            </a:lvl6pPr>
            <a:lvl7pPr lvl="6" algn="ctr" rtl="0">
              <a:spcBef>
                <a:spcPts val="1600"/>
              </a:spcBef>
              <a:spcAft>
                <a:spcPts val="0"/>
              </a:spcAft>
              <a:buNone/>
              <a:defRPr sz="900">
                <a:solidFill>
                  <a:srgbClr val="000000"/>
                </a:solidFill>
              </a:defRPr>
            </a:lvl7pPr>
            <a:lvl8pPr lvl="7" algn="ctr" rtl="0">
              <a:spcBef>
                <a:spcPts val="1600"/>
              </a:spcBef>
              <a:spcAft>
                <a:spcPts val="0"/>
              </a:spcAft>
              <a:buNone/>
              <a:defRPr sz="900">
                <a:solidFill>
                  <a:srgbClr val="000000"/>
                </a:solidFill>
              </a:defRPr>
            </a:lvl8pPr>
            <a:lvl9pPr lvl="8" algn="ctr" rtl="0">
              <a:spcBef>
                <a:spcPts val="1600"/>
              </a:spcBef>
              <a:spcAft>
                <a:spcPts val="1600"/>
              </a:spcAft>
              <a:buNone/>
              <a:defRPr sz="900">
                <a:solidFill>
                  <a:srgbClr val="000000"/>
                </a:solidFill>
              </a:defRPr>
            </a:lvl9pPr>
          </a:lstStyle>
          <a:p>
            <a:endParaRPr/>
          </a:p>
        </p:txBody>
      </p:sp>
      <p:sp>
        <p:nvSpPr>
          <p:cNvPr id="224" name="Google Shape;224;p15"/>
          <p:cNvSpPr/>
          <p:nvPr/>
        </p:nvSpPr>
        <p:spPr>
          <a:xfrm>
            <a:off x="6004405" y="848438"/>
            <a:ext cx="2672645" cy="449998"/>
          </a:xfrm>
          <a:prstGeom prst="flowChartOffpageConnector">
            <a:avLst/>
          </a:prstGeom>
          <a:solidFill>
            <a:srgbClr val="39B54A"/>
          </a:solidFill>
          <a:ln>
            <a:noFill/>
          </a:ln>
        </p:spPr>
        <p:txBody>
          <a:bodyPr spcFirstLastPara="1" wrap="square" lIns="54850" tIns="54850" rIns="54850" bIns="54850" anchor="ctr" anchorCtr="0">
            <a:noAutofit/>
          </a:bodyPr>
          <a:lstStyle/>
          <a:p>
            <a:pPr marL="0" lvl="0" indent="0" algn="ctr" rtl="0">
              <a:lnSpc>
                <a:spcPct val="100000"/>
              </a:lnSpc>
              <a:spcBef>
                <a:spcPts val="0"/>
              </a:spcBef>
              <a:spcAft>
                <a:spcPts val="0"/>
              </a:spcAft>
              <a:buNone/>
            </a:pPr>
            <a:endParaRPr sz="1000" b="1">
              <a:solidFill>
                <a:srgbClr val="FFFFFF"/>
              </a:solidFill>
              <a:latin typeface="Poppins"/>
              <a:ea typeface="Poppins"/>
              <a:cs typeface="Poppins"/>
              <a:sym typeface="Poppins"/>
            </a:endParaRPr>
          </a:p>
        </p:txBody>
      </p:sp>
      <p:sp>
        <p:nvSpPr>
          <p:cNvPr id="225" name="Google Shape;225;p15"/>
          <p:cNvSpPr txBox="1">
            <a:spLocks noGrp="1"/>
          </p:cNvSpPr>
          <p:nvPr>
            <p:ph type="title" idx="15"/>
          </p:nvPr>
        </p:nvSpPr>
        <p:spPr>
          <a:xfrm>
            <a:off x="6020076" y="856162"/>
            <a:ext cx="2672400" cy="297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100"/>
              <a:buNone/>
              <a:defRPr sz="1100">
                <a:solidFill>
                  <a:schemeClr val="lt1"/>
                </a:solidFill>
              </a:defRPr>
            </a:lvl1pPr>
            <a:lvl2pPr lvl="1" rtl="0">
              <a:spcBef>
                <a:spcPts val="0"/>
              </a:spcBef>
              <a:spcAft>
                <a:spcPts val="0"/>
              </a:spcAft>
              <a:buSzPts val="2800"/>
              <a:buNone/>
              <a:defRPr>
                <a:latin typeface="Montserrat"/>
                <a:ea typeface="Montserrat"/>
                <a:cs typeface="Montserrat"/>
                <a:sym typeface="Montserrat"/>
              </a:defRPr>
            </a:lvl2pPr>
            <a:lvl3pPr lvl="2" rtl="0">
              <a:spcBef>
                <a:spcPts val="0"/>
              </a:spcBef>
              <a:spcAft>
                <a:spcPts val="0"/>
              </a:spcAft>
              <a:buSzPts val="2800"/>
              <a:buNone/>
              <a:defRPr>
                <a:latin typeface="Montserrat"/>
                <a:ea typeface="Montserrat"/>
                <a:cs typeface="Montserrat"/>
                <a:sym typeface="Montserrat"/>
              </a:defRPr>
            </a:lvl3pPr>
            <a:lvl4pPr lvl="3" rtl="0">
              <a:spcBef>
                <a:spcPts val="0"/>
              </a:spcBef>
              <a:spcAft>
                <a:spcPts val="0"/>
              </a:spcAft>
              <a:buSzPts val="2800"/>
              <a:buNone/>
              <a:defRPr>
                <a:latin typeface="Montserrat"/>
                <a:ea typeface="Montserrat"/>
                <a:cs typeface="Montserrat"/>
                <a:sym typeface="Montserrat"/>
              </a:defRPr>
            </a:lvl4pPr>
            <a:lvl5pPr lvl="4" rtl="0">
              <a:spcBef>
                <a:spcPts val="0"/>
              </a:spcBef>
              <a:spcAft>
                <a:spcPts val="0"/>
              </a:spcAft>
              <a:buSzPts val="2800"/>
              <a:buNone/>
              <a:defRPr>
                <a:latin typeface="Montserrat"/>
                <a:ea typeface="Montserrat"/>
                <a:cs typeface="Montserrat"/>
                <a:sym typeface="Montserrat"/>
              </a:defRPr>
            </a:lvl5pPr>
            <a:lvl6pPr lvl="5" rtl="0">
              <a:spcBef>
                <a:spcPts val="0"/>
              </a:spcBef>
              <a:spcAft>
                <a:spcPts val="0"/>
              </a:spcAft>
              <a:buSzPts val="2800"/>
              <a:buNone/>
              <a:defRPr>
                <a:latin typeface="Montserrat"/>
                <a:ea typeface="Montserrat"/>
                <a:cs typeface="Montserrat"/>
                <a:sym typeface="Montserrat"/>
              </a:defRPr>
            </a:lvl6pPr>
            <a:lvl7pPr lvl="6" rtl="0">
              <a:spcBef>
                <a:spcPts val="0"/>
              </a:spcBef>
              <a:spcAft>
                <a:spcPts val="0"/>
              </a:spcAft>
              <a:buSzPts val="2800"/>
              <a:buNone/>
              <a:defRPr>
                <a:latin typeface="Montserrat"/>
                <a:ea typeface="Montserrat"/>
                <a:cs typeface="Montserrat"/>
                <a:sym typeface="Montserrat"/>
              </a:defRPr>
            </a:lvl7pPr>
            <a:lvl8pPr lvl="7" rtl="0">
              <a:spcBef>
                <a:spcPts val="0"/>
              </a:spcBef>
              <a:spcAft>
                <a:spcPts val="0"/>
              </a:spcAft>
              <a:buSzPts val="2800"/>
              <a:buNone/>
              <a:defRPr>
                <a:latin typeface="Montserrat"/>
                <a:ea typeface="Montserrat"/>
                <a:cs typeface="Montserrat"/>
                <a:sym typeface="Montserrat"/>
              </a:defRPr>
            </a:lvl8pPr>
            <a:lvl9pPr lvl="8" rtl="0">
              <a:spcBef>
                <a:spcPts val="0"/>
              </a:spcBef>
              <a:spcAft>
                <a:spcPts val="0"/>
              </a:spcAft>
              <a:buSzPts val="2800"/>
              <a:buNone/>
              <a:defRPr>
                <a:latin typeface="Montserrat"/>
                <a:ea typeface="Montserrat"/>
                <a:cs typeface="Montserrat"/>
                <a:sym typeface="Montserrat"/>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Grey columns">
  <p:cSld name="TITLE_AND_BODY_2_4_1_1_2_1">
    <p:spTree>
      <p:nvGrpSpPr>
        <p:cNvPr id="1" name="Shape 226"/>
        <p:cNvGrpSpPr/>
        <p:nvPr/>
      </p:nvGrpSpPr>
      <p:grpSpPr>
        <a:xfrm>
          <a:off x="0" y="0"/>
          <a:ext cx="0" cy="0"/>
          <a:chOff x="0" y="0"/>
          <a:chExt cx="0" cy="0"/>
        </a:xfrm>
      </p:grpSpPr>
      <p:sp>
        <p:nvSpPr>
          <p:cNvPr id="227" name="Google Shape;22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8" name="Google Shape;228;p16"/>
          <p:cNvSpPr txBox="1"/>
          <p:nvPr/>
        </p:nvSpPr>
        <p:spPr>
          <a:xfrm>
            <a:off x="442400" y="1561250"/>
            <a:ext cx="2652600" cy="2970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29" name="Google Shape;229;p16"/>
          <p:cNvSpPr txBox="1">
            <a:spLocks noGrp="1"/>
          </p:cNvSpPr>
          <p:nvPr>
            <p:ph type="subTitle" idx="1"/>
          </p:nvPr>
        </p:nvSpPr>
        <p:spPr>
          <a:xfrm>
            <a:off x="485200" y="2085899"/>
            <a:ext cx="2567100" cy="2445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230" name="Google Shape;230;p16"/>
          <p:cNvSpPr txBox="1"/>
          <p:nvPr/>
        </p:nvSpPr>
        <p:spPr>
          <a:xfrm>
            <a:off x="3137438" y="1561250"/>
            <a:ext cx="2652600" cy="2970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31" name="Google Shape;231;p16"/>
          <p:cNvSpPr txBox="1">
            <a:spLocks noGrp="1"/>
          </p:cNvSpPr>
          <p:nvPr>
            <p:ph type="subTitle" idx="2"/>
          </p:nvPr>
        </p:nvSpPr>
        <p:spPr>
          <a:xfrm>
            <a:off x="3180224" y="2086032"/>
            <a:ext cx="2567100" cy="2445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232" name="Google Shape;232;p16"/>
          <p:cNvSpPr txBox="1"/>
          <p:nvPr/>
        </p:nvSpPr>
        <p:spPr>
          <a:xfrm>
            <a:off x="5832476" y="1561250"/>
            <a:ext cx="2652600" cy="2970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233" name="Google Shape;233;p16"/>
          <p:cNvSpPr txBox="1">
            <a:spLocks noGrp="1"/>
          </p:cNvSpPr>
          <p:nvPr>
            <p:ph type="subTitle" idx="3"/>
          </p:nvPr>
        </p:nvSpPr>
        <p:spPr>
          <a:xfrm>
            <a:off x="5875273" y="2086032"/>
            <a:ext cx="2567100" cy="2445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234" name="Google Shape;234;p16"/>
          <p:cNvSpPr txBox="1">
            <a:spLocks noGrp="1"/>
          </p:cNvSpPr>
          <p:nvPr>
            <p:ph type="subTitle" idx="4"/>
          </p:nvPr>
        </p:nvSpPr>
        <p:spPr>
          <a:xfrm>
            <a:off x="311700" y="951625"/>
            <a:ext cx="8520600" cy="618000"/>
          </a:xfrm>
          <a:prstGeom prst="rect">
            <a:avLst/>
          </a:prstGeom>
        </p:spPr>
        <p:txBody>
          <a:bodyPr spcFirstLastPara="1" wrap="square" lIns="91425" tIns="91425" rIns="91425" bIns="91425" anchor="t" anchorCtr="0">
            <a:noAutofit/>
          </a:bodyPr>
          <a:lstStyle>
            <a:lvl1pPr marL="0" marR="0" lvl="0" indent="0" algn="l" rtl="0">
              <a:lnSpc>
                <a:spcPct val="115000"/>
              </a:lnSpc>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
        <p:nvSpPr>
          <p:cNvPr id="235" name="Google Shape;235;p16"/>
          <p:cNvSpPr txBox="1">
            <a:spLocks noGrp="1"/>
          </p:cNvSpPr>
          <p:nvPr>
            <p:ph type="title" idx="5"/>
          </p:nvPr>
        </p:nvSpPr>
        <p:spPr>
          <a:xfrm>
            <a:off x="442400" y="1561250"/>
            <a:ext cx="26526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
        <p:nvSpPr>
          <p:cNvPr id="236" name="Google Shape;236;p16"/>
          <p:cNvSpPr txBox="1">
            <a:spLocks noGrp="1"/>
          </p:cNvSpPr>
          <p:nvPr>
            <p:ph type="title" idx="6"/>
          </p:nvPr>
        </p:nvSpPr>
        <p:spPr>
          <a:xfrm>
            <a:off x="3137438" y="1561250"/>
            <a:ext cx="26526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
        <p:nvSpPr>
          <p:cNvPr id="237" name="Google Shape;237;p16"/>
          <p:cNvSpPr txBox="1">
            <a:spLocks noGrp="1"/>
          </p:cNvSpPr>
          <p:nvPr>
            <p:ph type="title" idx="7"/>
          </p:nvPr>
        </p:nvSpPr>
        <p:spPr>
          <a:xfrm>
            <a:off x="5832488" y="1561250"/>
            <a:ext cx="26526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algn="ctr" rtl="0">
              <a:spcBef>
                <a:spcPts val="0"/>
              </a:spcBef>
              <a:spcAft>
                <a:spcPts val="0"/>
              </a:spcAft>
              <a:buSzPts val="1300"/>
              <a:buNone/>
              <a:defRPr sz="1300"/>
            </a:lvl2pPr>
            <a:lvl3pPr lvl="2" algn="ctr" rtl="0">
              <a:spcBef>
                <a:spcPts val="0"/>
              </a:spcBef>
              <a:spcAft>
                <a:spcPts val="0"/>
              </a:spcAft>
              <a:buSzPts val="1300"/>
              <a:buNone/>
              <a:defRPr sz="1300"/>
            </a:lvl3pPr>
            <a:lvl4pPr lvl="3" algn="ctr" rtl="0">
              <a:spcBef>
                <a:spcPts val="0"/>
              </a:spcBef>
              <a:spcAft>
                <a:spcPts val="0"/>
              </a:spcAft>
              <a:buSzPts val="1300"/>
              <a:buNone/>
              <a:defRPr sz="1300"/>
            </a:lvl4pPr>
            <a:lvl5pPr lvl="4" algn="ctr" rtl="0">
              <a:spcBef>
                <a:spcPts val="0"/>
              </a:spcBef>
              <a:spcAft>
                <a:spcPts val="0"/>
              </a:spcAft>
              <a:buSzPts val="1300"/>
              <a:buNone/>
              <a:defRPr sz="1300"/>
            </a:lvl5pPr>
            <a:lvl6pPr lvl="5" algn="ctr" rtl="0">
              <a:spcBef>
                <a:spcPts val="0"/>
              </a:spcBef>
              <a:spcAft>
                <a:spcPts val="0"/>
              </a:spcAft>
              <a:buSzPts val="1300"/>
              <a:buNone/>
              <a:defRPr sz="1300"/>
            </a:lvl6pPr>
            <a:lvl7pPr lvl="6" algn="ctr" rtl="0">
              <a:spcBef>
                <a:spcPts val="0"/>
              </a:spcBef>
              <a:spcAft>
                <a:spcPts val="0"/>
              </a:spcAft>
              <a:buSzPts val="1300"/>
              <a:buNone/>
              <a:defRPr sz="1300"/>
            </a:lvl7pPr>
            <a:lvl8pPr lvl="7" algn="ctr" rtl="0">
              <a:spcBef>
                <a:spcPts val="0"/>
              </a:spcBef>
              <a:spcAft>
                <a:spcPts val="0"/>
              </a:spcAft>
              <a:buSzPts val="1300"/>
              <a:buNone/>
              <a:defRPr sz="1300"/>
            </a:lvl8pPr>
            <a:lvl9pPr lvl="8" algn="ctr" rtl="0">
              <a:spcBef>
                <a:spcPts val="0"/>
              </a:spcBef>
              <a:spcAft>
                <a:spcPts val="0"/>
              </a:spcAft>
              <a:buSzPts val="1300"/>
              <a:buNone/>
              <a:defRPr sz="13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verview">
  <p:cSld name="TITLE_AND_BODY_2_4_1_1_1">
    <p:spTree>
      <p:nvGrpSpPr>
        <p:cNvPr id="1" name="Shape 238"/>
        <p:cNvGrpSpPr/>
        <p:nvPr/>
      </p:nvGrpSpPr>
      <p:grpSpPr>
        <a:xfrm>
          <a:off x="0" y="0"/>
          <a:ext cx="0" cy="0"/>
          <a:chOff x="0" y="0"/>
          <a:chExt cx="0" cy="0"/>
        </a:xfrm>
      </p:grpSpPr>
      <p:sp>
        <p:nvSpPr>
          <p:cNvPr id="239" name="Google Shape;23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40" name="Google Shape;240;p17"/>
          <p:cNvSpPr/>
          <p:nvPr/>
        </p:nvSpPr>
        <p:spPr>
          <a:xfrm>
            <a:off x="438200" y="1190425"/>
            <a:ext cx="1871100" cy="572700"/>
          </a:xfrm>
          <a:prstGeom prst="rect">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solidFill>
                <a:srgbClr val="FFFFFF"/>
              </a:solidFill>
              <a:latin typeface="Montserrat"/>
              <a:ea typeface="Montserrat"/>
              <a:cs typeface="Montserrat"/>
              <a:sym typeface="Montserrat"/>
            </a:endParaRPr>
          </a:p>
        </p:txBody>
      </p:sp>
      <p:sp>
        <p:nvSpPr>
          <p:cNvPr id="241" name="Google Shape;241;p17"/>
          <p:cNvSpPr/>
          <p:nvPr/>
        </p:nvSpPr>
        <p:spPr>
          <a:xfrm>
            <a:off x="2520129" y="11904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42" name="Google Shape;242;p17"/>
          <p:cNvSpPr/>
          <p:nvPr/>
        </p:nvSpPr>
        <p:spPr>
          <a:xfrm>
            <a:off x="4602084" y="11904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43" name="Google Shape;243;p17"/>
          <p:cNvSpPr/>
          <p:nvPr/>
        </p:nvSpPr>
        <p:spPr>
          <a:xfrm>
            <a:off x="6684038" y="11904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44" name="Google Shape;244;p17"/>
          <p:cNvSpPr txBox="1">
            <a:spLocks noGrp="1"/>
          </p:cNvSpPr>
          <p:nvPr>
            <p:ph type="title" idx="2"/>
          </p:nvPr>
        </p:nvSpPr>
        <p:spPr>
          <a:xfrm>
            <a:off x="438175" y="1190425"/>
            <a:ext cx="1871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245" name="Google Shape;245;p17"/>
          <p:cNvSpPr txBox="1">
            <a:spLocks noGrp="1"/>
          </p:cNvSpPr>
          <p:nvPr>
            <p:ph type="subTitle" idx="1"/>
          </p:nvPr>
        </p:nvSpPr>
        <p:spPr>
          <a:xfrm>
            <a:off x="2520129" y="11904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46" name="Google Shape;246;p17"/>
          <p:cNvSpPr txBox="1">
            <a:spLocks noGrp="1"/>
          </p:cNvSpPr>
          <p:nvPr>
            <p:ph type="subTitle" idx="3"/>
          </p:nvPr>
        </p:nvSpPr>
        <p:spPr>
          <a:xfrm>
            <a:off x="4602084" y="11904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47" name="Google Shape;247;p17"/>
          <p:cNvSpPr txBox="1">
            <a:spLocks noGrp="1"/>
          </p:cNvSpPr>
          <p:nvPr>
            <p:ph type="subTitle" idx="4"/>
          </p:nvPr>
        </p:nvSpPr>
        <p:spPr>
          <a:xfrm>
            <a:off x="6684038" y="11904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48" name="Google Shape;248;p17"/>
          <p:cNvSpPr/>
          <p:nvPr/>
        </p:nvSpPr>
        <p:spPr>
          <a:xfrm>
            <a:off x="438200" y="2012025"/>
            <a:ext cx="1871100" cy="572700"/>
          </a:xfrm>
          <a:prstGeom prst="rect">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solidFill>
                <a:srgbClr val="FFFFFF"/>
              </a:solidFill>
              <a:latin typeface="Montserrat"/>
              <a:ea typeface="Montserrat"/>
              <a:cs typeface="Montserrat"/>
              <a:sym typeface="Montserrat"/>
            </a:endParaRPr>
          </a:p>
        </p:txBody>
      </p:sp>
      <p:sp>
        <p:nvSpPr>
          <p:cNvPr id="249" name="Google Shape;249;p17"/>
          <p:cNvSpPr/>
          <p:nvPr/>
        </p:nvSpPr>
        <p:spPr>
          <a:xfrm>
            <a:off x="2520129" y="20120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50" name="Google Shape;250;p17"/>
          <p:cNvSpPr/>
          <p:nvPr/>
        </p:nvSpPr>
        <p:spPr>
          <a:xfrm>
            <a:off x="4602084" y="20120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51" name="Google Shape;251;p17"/>
          <p:cNvSpPr/>
          <p:nvPr/>
        </p:nvSpPr>
        <p:spPr>
          <a:xfrm>
            <a:off x="6684038" y="20120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52" name="Google Shape;252;p17"/>
          <p:cNvSpPr txBox="1">
            <a:spLocks noGrp="1"/>
          </p:cNvSpPr>
          <p:nvPr>
            <p:ph type="title" idx="5"/>
          </p:nvPr>
        </p:nvSpPr>
        <p:spPr>
          <a:xfrm>
            <a:off x="438175" y="2012025"/>
            <a:ext cx="1871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253" name="Google Shape;253;p17"/>
          <p:cNvSpPr txBox="1">
            <a:spLocks noGrp="1"/>
          </p:cNvSpPr>
          <p:nvPr>
            <p:ph type="subTitle" idx="6"/>
          </p:nvPr>
        </p:nvSpPr>
        <p:spPr>
          <a:xfrm>
            <a:off x="2520129" y="20120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54" name="Google Shape;254;p17"/>
          <p:cNvSpPr txBox="1">
            <a:spLocks noGrp="1"/>
          </p:cNvSpPr>
          <p:nvPr>
            <p:ph type="subTitle" idx="7"/>
          </p:nvPr>
        </p:nvSpPr>
        <p:spPr>
          <a:xfrm>
            <a:off x="4602084" y="20120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55" name="Google Shape;255;p17"/>
          <p:cNvSpPr txBox="1">
            <a:spLocks noGrp="1"/>
          </p:cNvSpPr>
          <p:nvPr>
            <p:ph type="subTitle" idx="8"/>
          </p:nvPr>
        </p:nvSpPr>
        <p:spPr>
          <a:xfrm>
            <a:off x="6684038" y="20120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56" name="Google Shape;256;p17"/>
          <p:cNvSpPr/>
          <p:nvPr/>
        </p:nvSpPr>
        <p:spPr>
          <a:xfrm>
            <a:off x="438200" y="2833625"/>
            <a:ext cx="1871100" cy="572700"/>
          </a:xfrm>
          <a:prstGeom prst="rect">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solidFill>
                <a:srgbClr val="FFFFFF"/>
              </a:solidFill>
              <a:latin typeface="Montserrat"/>
              <a:ea typeface="Montserrat"/>
              <a:cs typeface="Montserrat"/>
              <a:sym typeface="Montserrat"/>
            </a:endParaRPr>
          </a:p>
        </p:txBody>
      </p:sp>
      <p:sp>
        <p:nvSpPr>
          <p:cNvPr id="257" name="Google Shape;257;p17"/>
          <p:cNvSpPr/>
          <p:nvPr/>
        </p:nvSpPr>
        <p:spPr>
          <a:xfrm>
            <a:off x="2520129" y="28336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58" name="Google Shape;258;p17"/>
          <p:cNvSpPr/>
          <p:nvPr/>
        </p:nvSpPr>
        <p:spPr>
          <a:xfrm>
            <a:off x="4602084" y="28336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59" name="Google Shape;259;p17"/>
          <p:cNvSpPr/>
          <p:nvPr/>
        </p:nvSpPr>
        <p:spPr>
          <a:xfrm>
            <a:off x="6684038" y="28336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60" name="Google Shape;260;p17"/>
          <p:cNvSpPr txBox="1">
            <a:spLocks noGrp="1"/>
          </p:cNvSpPr>
          <p:nvPr>
            <p:ph type="title" idx="9"/>
          </p:nvPr>
        </p:nvSpPr>
        <p:spPr>
          <a:xfrm>
            <a:off x="438175" y="2833625"/>
            <a:ext cx="1871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261" name="Google Shape;261;p17"/>
          <p:cNvSpPr txBox="1">
            <a:spLocks noGrp="1"/>
          </p:cNvSpPr>
          <p:nvPr>
            <p:ph type="subTitle" idx="13"/>
          </p:nvPr>
        </p:nvSpPr>
        <p:spPr>
          <a:xfrm>
            <a:off x="2520129" y="28336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62" name="Google Shape;262;p17"/>
          <p:cNvSpPr txBox="1">
            <a:spLocks noGrp="1"/>
          </p:cNvSpPr>
          <p:nvPr>
            <p:ph type="subTitle" idx="14"/>
          </p:nvPr>
        </p:nvSpPr>
        <p:spPr>
          <a:xfrm>
            <a:off x="4602084" y="28336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63" name="Google Shape;263;p17"/>
          <p:cNvSpPr txBox="1">
            <a:spLocks noGrp="1"/>
          </p:cNvSpPr>
          <p:nvPr>
            <p:ph type="subTitle" idx="15"/>
          </p:nvPr>
        </p:nvSpPr>
        <p:spPr>
          <a:xfrm>
            <a:off x="6684038" y="28336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64" name="Google Shape;264;p17"/>
          <p:cNvSpPr/>
          <p:nvPr/>
        </p:nvSpPr>
        <p:spPr>
          <a:xfrm>
            <a:off x="438200" y="3655225"/>
            <a:ext cx="1871100" cy="572700"/>
          </a:xfrm>
          <a:prstGeom prst="rect">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solidFill>
                <a:srgbClr val="FFFFFF"/>
              </a:solidFill>
              <a:latin typeface="Montserrat"/>
              <a:ea typeface="Montserrat"/>
              <a:cs typeface="Montserrat"/>
              <a:sym typeface="Montserrat"/>
            </a:endParaRPr>
          </a:p>
        </p:txBody>
      </p:sp>
      <p:sp>
        <p:nvSpPr>
          <p:cNvPr id="265" name="Google Shape;265;p17"/>
          <p:cNvSpPr/>
          <p:nvPr/>
        </p:nvSpPr>
        <p:spPr>
          <a:xfrm>
            <a:off x="2520129" y="36552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66" name="Google Shape;266;p17"/>
          <p:cNvSpPr/>
          <p:nvPr/>
        </p:nvSpPr>
        <p:spPr>
          <a:xfrm>
            <a:off x="4602084" y="36552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67" name="Google Shape;267;p17"/>
          <p:cNvSpPr/>
          <p:nvPr/>
        </p:nvSpPr>
        <p:spPr>
          <a:xfrm>
            <a:off x="6684038" y="3655225"/>
            <a:ext cx="1871100" cy="572700"/>
          </a:xfrm>
          <a:prstGeom prst="rect">
            <a:avLst/>
          </a:prstGeom>
          <a:solidFill>
            <a:schemeClr val="lt1"/>
          </a:solidFill>
          <a:ln w="19050" cap="flat" cmpd="sng">
            <a:solidFill>
              <a:srgbClr val="60AF3D"/>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a:latin typeface="Poppins"/>
              <a:ea typeface="Poppins"/>
              <a:cs typeface="Poppins"/>
              <a:sym typeface="Poppins"/>
            </a:endParaRPr>
          </a:p>
        </p:txBody>
      </p:sp>
      <p:sp>
        <p:nvSpPr>
          <p:cNvPr id="268" name="Google Shape;268;p17"/>
          <p:cNvSpPr txBox="1">
            <a:spLocks noGrp="1"/>
          </p:cNvSpPr>
          <p:nvPr>
            <p:ph type="title" idx="16"/>
          </p:nvPr>
        </p:nvSpPr>
        <p:spPr>
          <a:xfrm>
            <a:off x="438175" y="3655225"/>
            <a:ext cx="1871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269" name="Google Shape;269;p17"/>
          <p:cNvSpPr txBox="1">
            <a:spLocks noGrp="1"/>
          </p:cNvSpPr>
          <p:nvPr>
            <p:ph type="subTitle" idx="17"/>
          </p:nvPr>
        </p:nvSpPr>
        <p:spPr>
          <a:xfrm>
            <a:off x="2520129" y="36552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70" name="Google Shape;270;p17"/>
          <p:cNvSpPr txBox="1">
            <a:spLocks noGrp="1"/>
          </p:cNvSpPr>
          <p:nvPr>
            <p:ph type="subTitle" idx="18"/>
          </p:nvPr>
        </p:nvSpPr>
        <p:spPr>
          <a:xfrm>
            <a:off x="4602084" y="36552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271" name="Google Shape;271;p17"/>
          <p:cNvSpPr txBox="1">
            <a:spLocks noGrp="1"/>
          </p:cNvSpPr>
          <p:nvPr>
            <p:ph type="subTitle" idx="19"/>
          </p:nvPr>
        </p:nvSpPr>
        <p:spPr>
          <a:xfrm>
            <a:off x="6684038" y="3655225"/>
            <a:ext cx="1871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rgbClr val="000000"/>
                </a:solidFill>
                <a:latin typeface="Poppins"/>
                <a:ea typeface="Poppins"/>
                <a:cs typeface="Poppins"/>
                <a:sym typeface="Poppins"/>
              </a:defRPr>
            </a:lvl1pPr>
            <a:lvl2pPr lvl="1" algn="ctr" rtl="0">
              <a:lnSpc>
                <a:spcPct val="100000"/>
              </a:lnSpc>
              <a:spcBef>
                <a:spcPts val="1600"/>
              </a:spcBef>
              <a:spcAft>
                <a:spcPts val="0"/>
              </a:spcAft>
              <a:buNone/>
              <a:defRPr sz="1000">
                <a:solidFill>
                  <a:srgbClr val="000000"/>
                </a:solidFill>
                <a:latin typeface="Poppins"/>
                <a:ea typeface="Poppins"/>
                <a:cs typeface="Poppins"/>
                <a:sym typeface="Poppins"/>
              </a:defRPr>
            </a:lvl2pPr>
            <a:lvl3pPr lvl="2" algn="ctr" rtl="0">
              <a:lnSpc>
                <a:spcPct val="100000"/>
              </a:lnSpc>
              <a:spcBef>
                <a:spcPts val="1600"/>
              </a:spcBef>
              <a:spcAft>
                <a:spcPts val="0"/>
              </a:spcAft>
              <a:buNone/>
              <a:defRPr sz="1000">
                <a:solidFill>
                  <a:srgbClr val="000000"/>
                </a:solidFill>
                <a:latin typeface="Poppins"/>
                <a:ea typeface="Poppins"/>
                <a:cs typeface="Poppins"/>
                <a:sym typeface="Poppins"/>
              </a:defRPr>
            </a:lvl3pPr>
            <a:lvl4pPr lvl="3" algn="ctr" rtl="0">
              <a:lnSpc>
                <a:spcPct val="100000"/>
              </a:lnSpc>
              <a:spcBef>
                <a:spcPts val="1600"/>
              </a:spcBef>
              <a:spcAft>
                <a:spcPts val="0"/>
              </a:spcAft>
              <a:buNone/>
              <a:defRPr sz="1000">
                <a:solidFill>
                  <a:srgbClr val="000000"/>
                </a:solidFill>
                <a:latin typeface="Poppins"/>
                <a:ea typeface="Poppins"/>
                <a:cs typeface="Poppins"/>
                <a:sym typeface="Poppins"/>
              </a:defRPr>
            </a:lvl4pPr>
            <a:lvl5pPr lvl="4" algn="ctr" rtl="0">
              <a:lnSpc>
                <a:spcPct val="100000"/>
              </a:lnSpc>
              <a:spcBef>
                <a:spcPts val="1600"/>
              </a:spcBef>
              <a:spcAft>
                <a:spcPts val="0"/>
              </a:spcAft>
              <a:buNone/>
              <a:defRPr sz="1000">
                <a:solidFill>
                  <a:srgbClr val="000000"/>
                </a:solidFill>
                <a:latin typeface="Poppins"/>
                <a:ea typeface="Poppins"/>
                <a:cs typeface="Poppins"/>
                <a:sym typeface="Poppins"/>
              </a:defRPr>
            </a:lvl5pPr>
            <a:lvl6pPr lvl="5" algn="ctr" rtl="0">
              <a:lnSpc>
                <a:spcPct val="100000"/>
              </a:lnSpc>
              <a:spcBef>
                <a:spcPts val="1600"/>
              </a:spcBef>
              <a:spcAft>
                <a:spcPts val="0"/>
              </a:spcAft>
              <a:buNone/>
              <a:defRPr sz="1000">
                <a:solidFill>
                  <a:srgbClr val="000000"/>
                </a:solidFill>
                <a:latin typeface="Poppins"/>
                <a:ea typeface="Poppins"/>
                <a:cs typeface="Poppins"/>
                <a:sym typeface="Poppins"/>
              </a:defRPr>
            </a:lvl6pPr>
            <a:lvl7pPr lvl="6" algn="ctr" rtl="0">
              <a:lnSpc>
                <a:spcPct val="100000"/>
              </a:lnSpc>
              <a:spcBef>
                <a:spcPts val="1600"/>
              </a:spcBef>
              <a:spcAft>
                <a:spcPts val="0"/>
              </a:spcAft>
              <a:buNone/>
              <a:defRPr sz="1000">
                <a:solidFill>
                  <a:srgbClr val="000000"/>
                </a:solidFill>
                <a:latin typeface="Poppins"/>
                <a:ea typeface="Poppins"/>
                <a:cs typeface="Poppins"/>
                <a:sym typeface="Poppins"/>
              </a:defRPr>
            </a:lvl7pPr>
            <a:lvl8pPr lvl="7" algn="ctr" rtl="0">
              <a:lnSpc>
                <a:spcPct val="100000"/>
              </a:lnSpc>
              <a:spcBef>
                <a:spcPts val="1600"/>
              </a:spcBef>
              <a:spcAft>
                <a:spcPts val="0"/>
              </a:spcAft>
              <a:buNone/>
              <a:defRPr sz="1000">
                <a:solidFill>
                  <a:srgbClr val="000000"/>
                </a:solidFill>
                <a:latin typeface="Poppins"/>
                <a:ea typeface="Poppins"/>
                <a:cs typeface="Poppins"/>
                <a:sym typeface="Poppins"/>
              </a:defRPr>
            </a:lvl8pPr>
            <a:lvl9pPr lvl="8" algn="ctr" rtl="0">
              <a:lnSpc>
                <a:spcPct val="100000"/>
              </a:lnSpc>
              <a:spcBef>
                <a:spcPts val="1600"/>
              </a:spcBef>
              <a:spcAft>
                <a:spcPts val="1600"/>
              </a:spcAft>
              <a:buNone/>
              <a:defRPr sz="1000">
                <a:solidFill>
                  <a:srgbClr val="000000"/>
                </a:solidFill>
                <a:latin typeface="Poppins"/>
                <a:ea typeface="Poppins"/>
                <a:cs typeface="Poppins"/>
                <a:sym typeface="Poppins"/>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se Study">
  <p:cSld name="TITLE_AND_BODY_2_4_1_1_1_1">
    <p:spTree>
      <p:nvGrpSpPr>
        <p:cNvPr id="1" name="Shape 272"/>
        <p:cNvGrpSpPr/>
        <p:nvPr/>
      </p:nvGrpSpPr>
      <p:grpSpPr>
        <a:xfrm>
          <a:off x="0" y="0"/>
          <a:ext cx="0" cy="0"/>
          <a:chOff x="0" y="0"/>
          <a:chExt cx="0" cy="0"/>
        </a:xfrm>
      </p:grpSpPr>
      <p:sp>
        <p:nvSpPr>
          <p:cNvPr id="273" name="Google Shape;273;p18"/>
          <p:cNvSpPr txBox="1">
            <a:spLocks noGrp="1"/>
          </p:cNvSpPr>
          <p:nvPr>
            <p:ph type="title"/>
          </p:nvPr>
        </p:nvSpPr>
        <p:spPr>
          <a:xfrm>
            <a:off x="311700" y="445025"/>
            <a:ext cx="50937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4" name="Google Shape;274;p18"/>
          <p:cNvSpPr txBox="1"/>
          <p:nvPr/>
        </p:nvSpPr>
        <p:spPr>
          <a:xfrm>
            <a:off x="5650725" y="3561602"/>
            <a:ext cx="3260700" cy="36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200" b="1">
                <a:solidFill>
                  <a:schemeClr val="dk1"/>
                </a:solidFill>
                <a:latin typeface="Poppins"/>
                <a:ea typeface="Poppins"/>
                <a:cs typeface="Poppins"/>
                <a:sym typeface="Poppins"/>
              </a:rPr>
              <a:t>References</a:t>
            </a:r>
            <a:endParaRPr sz="900" i="1">
              <a:solidFill>
                <a:srgbClr val="FF0000"/>
              </a:solidFill>
              <a:latin typeface="Montserrat"/>
              <a:ea typeface="Montserrat"/>
              <a:cs typeface="Montserrat"/>
              <a:sym typeface="Montserrat"/>
            </a:endParaRPr>
          </a:p>
        </p:txBody>
      </p:sp>
      <p:sp>
        <p:nvSpPr>
          <p:cNvPr id="275" name="Google Shape;275;p18"/>
          <p:cNvSpPr txBox="1">
            <a:spLocks noGrp="1"/>
          </p:cNvSpPr>
          <p:nvPr>
            <p:ph type="title" idx="2"/>
          </p:nvPr>
        </p:nvSpPr>
        <p:spPr>
          <a:xfrm>
            <a:off x="5650725" y="1791625"/>
            <a:ext cx="3181800" cy="1057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39B54A"/>
              </a:buClr>
              <a:buSzPts val="1100"/>
              <a:buNone/>
              <a:defRPr sz="1100">
                <a:solidFill>
                  <a:srgbClr val="39B54A"/>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6" name="Google Shape;276;p18"/>
          <p:cNvSpPr txBox="1">
            <a:spLocks noGrp="1"/>
          </p:cNvSpPr>
          <p:nvPr>
            <p:ph type="title" idx="3"/>
          </p:nvPr>
        </p:nvSpPr>
        <p:spPr>
          <a:xfrm>
            <a:off x="5650725" y="2692225"/>
            <a:ext cx="3181800" cy="670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333333"/>
              </a:buClr>
              <a:buSzPts val="1100"/>
              <a:buFont typeface="Montserrat"/>
              <a:buNone/>
              <a:defRPr sz="1100" b="0">
                <a:solidFill>
                  <a:srgbClr val="333333"/>
                </a:solidFill>
                <a:latin typeface="Montserrat"/>
                <a:ea typeface="Montserrat"/>
                <a:cs typeface="Montserrat"/>
                <a:sym typeface="Montserrat"/>
              </a:defRPr>
            </a:lvl1pPr>
            <a:lvl2pPr lvl="1" rtl="0">
              <a:spcBef>
                <a:spcPts val="0"/>
              </a:spcBef>
              <a:spcAft>
                <a:spcPts val="0"/>
              </a:spcAft>
              <a:buSzPts val="2800"/>
              <a:buFont typeface="Montserrat"/>
              <a:buNone/>
              <a:defRPr b="0">
                <a:latin typeface="Montserrat"/>
                <a:ea typeface="Montserrat"/>
                <a:cs typeface="Montserrat"/>
                <a:sym typeface="Montserrat"/>
              </a:defRPr>
            </a:lvl2pPr>
            <a:lvl3pPr lvl="2" rtl="0">
              <a:spcBef>
                <a:spcPts val="0"/>
              </a:spcBef>
              <a:spcAft>
                <a:spcPts val="0"/>
              </a:spcAft>
              <a:buSzPts val="2800"/>
              <a:buFont typeface="Montserrat"/>
              <a:buNone/>
              <a:defRPr b="0">
                <a:latin typeface="Montserrat"/>
                <a:ea typeface="Montserrat"/>
                <a:cs typeface="Montserrat"/>
                <a:sym typeface="Montserrat"/>
              </a:defRPr>
            </a:lvl3pPr>
            <a:lvl4pPr lvl="3" rtl="0">
              <a:spcBef>
                <a:spcPts val="0"/>
              </a:spcBef>
              <a:spcAft>
                <a:spcPts val="0"/>
              </a:spcAft>
              <a:buSzPts val="2800"/>
              <a:buFont typeface="Montserrat"/>
              <a:buNone/>
              <a:defRPr b="0">
                <a:latin typeface="Montserrat"/>
                <a:ea typeface="Montserrat"/>
                <a:cs typeface="Montserrat"/>
                <a:sym typeface="Montserrat"/>
              </a:defRPr>
            </a:lvl4pPr>
            <a:lvl5pPr lvl="4" rtl="0">
              <a:spcBef>
                <a:spcPts val="0"/>
              </a:spcBef>
              <a:spcAft>
                <a:spcPts val="0"/>
              </a:spcAft>
              <a:buSzPts val="2800"/>
              <a:buFont typeface="Montserrat"/>
              <a:buNone/>
              <a:defRPr b="0">
                <a:latin typeface="Montserrat"/>
                <a:ea typeface="Montserrat"/>
                <a:cs typeface="Montserrat"/>
                <a:sym typeface="Montserrat"/>
              </a:defRPr>
            </a:lvl5pPr>
            <a:lvl6pPr lvl="5" rtl="0">
              <a:spcBef>
                <a:spcPts val="0"/>
              </a:spcBef>
              <a:spcAft>
                <a:spcPts val="0"/>
              </a:spcAft>
              <a:buSzPts val="2800"/>
              <a:buFont typeface="Montserrat"/>
              <a:buNone/>
              <a:defRPr b="0">
                <a:latin typeface="Montserrat"/>
                <a:ea typeface="Montserrat"/>
                <a:cs typeface="Montserrat"/>
                <a:sym typeface="Montserrat"/>
              </a:defRPr>
            </a:lvl6pPr>
            <a:lvl7pPr lvl="6" rtl="0">
              <a:spcBef>
                <a:spcPts val="0"/>
              </a:spcBef>
              <a:spcAft>
                <a:spcPts val="0"/>
              </a:spcAft>
              <a:buSzPts val="2800"/>
              <a:buFont typeface="Montserrat"/>
              <a:buNone/>
              <a:defRPr b="0">
                <a:latin typeface="Montserrat"/>
                <a:ea typeface="Montserrat"/>
                <a:cs typeface="Montserrat"/>
                <a:sym typeface="Montserrat"/>
              </a:defRPr>
            </a:lvl7pPr>
            <a:lvl8pPr lvl="7" rtl="0">
              <a:spcBef>
                <a:spcPts val="0"/>
              </a:spcBef>
              <a:spcAft>
                <a:spcPts val="0"/>
              </a:spcAft>
              <a:buSzPts val="2800"/>
              <a:buFont typeface="Montserrat"/>
              <a:buNone/>
              <a:defRPr b="0">
                <a:latin typeface="Montserrat"/>
                <a:ea typeface="Montserrat"/>
                <a:cs typeface="Montserrat"/>
                <a:sym typeface="Montserrat"/>
              </a:defRPr>
            </a:lvl8pPr>
            <a:lvl9pPr lvl="8" rtl="0">
              <a:spcBef>
                <a:spcPts val="0"/>
              </a:spcBef>
              <a:spcAft>
                <a:spcPts val="0"/>
              </a:spcAft>
              <a:buSzPts val="2800"/>
              <a:buFont typeface="Montserrat"/>
              <a:buNone/>
              <a:defRPr b="0">
                <a:latin typeface="Montserrat"/>
                <a:ea typeface="Montserrat"/>
                <a:cs typeface="Montserrat"/>
                <a:sym typeface="Montserrat"/>
              </a:defRPr>
            </a:lvl9pPr>
          </a:lstStyle>
          <a:p>
            <a:endParaRPr/>
          </a:p>
        </p:txBody>
      </p:sp>
      <p:sp>
        <p:nvSpPr>
          <p:cNvPr id="277" name="Google Shape;277;p18"/>
          <p:cNvSpPr txBox="1">
            <a:spLocks noGrp="1"/>
          </p:cNvSpPr>
          <p:nvPr>
            <p:ph type="title" idx="4"/>
          </p:nvPr>
        </p:nvSpPr>
        <p:spPr>
          <a:xfrm>
            <a:off x="5653500" y="3822575"/>
            <a:ext cx="3181800" cy="670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39B54A"/>
              </a:buClr>
              <a:buSzPts val="900"/>
              <a:buFont typeface="Montserrat"/>
              <a:buNone/>
              <a:defRPr sz="900" b="0">
                <a:solidFill>
                  <a:srgbClr val="39B54A"/>
                </a:solidFill>
                <a:latin typeface="Montserrat"/>
                <a:ea typeface="Montserrat"/>
                <a:cs typeface="Montserrat"/>
                <a:sym typeface="Montserrat"/>
              </a:defRPr>
            </a:lvl1pPr>
            <a:lvl2pPr lvl="1" rtl="0">
              <a:spcBef>
                <a:spcPts val="0"/>
              </a:spcBef>
              <a:spcAft>
                <a:spcPts val="0"/>
              </a:spcAft>
              <a:buSzPts val="900"/>
              <a:buFont typeface="Montserrat"/>
              <a:buNone/>
              <a:defRPr sz="900" b="0">
                <a:latin typeface="Montserrat"/>
                <a:ea typeface="Montserrat"/>
                <a:cs typeface="Montserrat"/>
                <a:sym typeface="Montserrat"/>
              </a:defRPr>
            </a:lvl2pPr>
            <a:lvl3pPr lvl="2" rtl="0">
              <a:spcBef>
                <a:spcPts val="0"/>
              </a:spcBef>
              <a:spcAft>
                <a:spcPts val="0"/>
              </a:spcAft>
              <a:buSzPts val="900"/>
              <a:buFont typeface="Montserrat"/>
              <a:buNone/>
              <a:defRPr sz="900" b="0">
                <a:latin typeface="Montserrat"/>
                <a:ea typeface="Montserrat"/>
                <a:cs typeface="Montserrat"/>
                <a:sym typeface="Montserrat"/>
              </a:defRPr>
            </a:lvl3pPr>
            <a:lvl4pPr lvl="3" rtl="0">
              <a:spcBef>
                <a:spcPts val="0"/>
              </a:spcBef>
              <a:spcAft>
                <a:spcPts val="0"/>
              </a:spcAft>
              <a:buSzPts val="900"/>
              <a:buFont typeface="Montserrat"/>
              <a:buNone/>
              <a:defRPr sz="900" b="0">
                <a:latin typeface="Montserrat"/>
                <a:ea typeface="Montserrat"/>
                <a:cs typeface="Montserrat"/>
                <a:sym typeface="Montserrat"/>
              </a:defRPr>
            </a:lvl4pPr>
            <a:lvl5pPr lvl="4" rtl="0">
              <a:spcBef>
                <a:spcPts val="0"/>
              </a:spcBef>
              <a:spcAft>
                <a:spcPts val="0"/>
              </a:spcAft>
              <a:buSzPts val="900"/>
              <a:buFont typeface="Montserrat"/>
              <a:buNone/>
              <a:defRPr sz="900" b="0">
                <a:latin typeface="Montserrat"/>
                <a:ea typeface="Montserrat"/>
                <a:cs typeface="Montserrat"/>
                <a:sym typeface="Montserrat"/>
              </a:defRPr>
            </a:lvl5pPr>
            <a:lvl6pPr lvl="5" rtl="0">
              <a:spcBef>
                <a:spcPts val="0"/>
              </a:spcBef>
              <a:spcAft>
                <a:spcPts val="0"/>
              </a:spcAft>
              <a:buSzPts val="900"/>
              <a:buFont typeface="Montserrat"/>
              <a:buNone/>
              <a:defRPr sz="900" b="0">
                <a:latin typeface="Montserrat"/>
                <a:ea typeface="Montserrat"/>
                <a:cs typeface="Montserrat"/>
                <a:sym typeface="Montserrat"/>
              </a:defRPr>
            </a:lvl6pPr>
            <a:lvl7pPr lvl="6" rtl="0">
              <a:spcBef>
                <a:spcPts val="0"/>
              </a:spcBef>
              <a:spcAft>
                <a:spcPts val="0"/>
              </a:spcAft>
              <a:buSzPts val="900"/>
              <a:buFont typeface="Montserrat"/>
              <a:buNone/>
              <a:defRPr sz="900" b="0">
                <a:latin typeface="Montserrat"/>
                <a:ea typeface="Montserrat"/>
                <a:cs typeface="Montserrat"/>
                <a:sym typeface="Montserrat"/>
              </a:defRPr>
            </a:lvl7pPr>
            <a:lvl8pPr lvl="7" rtl="0">
              <a:spcBef>
                <a:spcPts val="0"/>
              </a:spcBef>
              <a:spcAft>
                <a:spcPts val="0"/>
              </a:spcAft>
              <a:buSzPts val="900"/>
              <a:buFont typeface="Montserrat"/>
              <a:buNone/>
              <a:defRPr sz="900" b="0">
                <a:latin typeface="Montserrat"/>
                <a:ea typeface="Montserrat"/>
                <a:cs typeface="Montserrat"/>
                <a:sym typeface="Montserrat"/>
              </a:defRPr>
            </a:lvl8pPr>
            <a:lvl9pPr lvl="8" rtl="0">
              <a:spcBef>
                <a:spcPts val="0"/>
              </a:spcBef>
              <a:spcAft>
                <a:spcPts val="0"/>
              </a:spcAft>
              <a:buSzPts val="900"/>
              <a:buFont typeface="Montserrat"/>
              <a:buNone/>
              <a:defRPr sz="900" b="0">
                <a:latin typeface="Montserrat"/>
                <a:ea typeface="Montserrat"/>
                <a:cs typeface="Montserrat"/>
                <a:sym typeface="Montserrat"/>
              </a:defRPr>
            </a:lvl9pPr>
          </a:lstStyle>
          <a:p>
            <a:endParaRPr/>
          </a:p>
        </p:txBody>
      </p:sp>
      <p:sp>
        <p:nvSpPr>
          <p:cNvPr id="278" name="Google Shape;278;p18"/>
          <p:cNvSpPr txBox="1">
            <a:spLocks noGrp="1"/>
          </p:cNvSpPr>
          <p:nvPr>
            <p:ph type="subTitle" idx="1"/>
          </p:nvPr>
        </p:nvSpPr>
        <p:spPr>
          <a:xfrm>
            <a:off x="311700" y="1799250"/>
            <a:ext cx="5187900" cy="10578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200">
                <a:solidFill>
                  <a:srgbClr val="000000"/>
                </a:solidFill>
              </a:defRPr>
            </a:lvl1pPr>
            <a:lvl2pPr lvl="1" rtl="0">
              <a:spcBef>
                <a:spcPts val="1600"/>
              </a:spcBef>
              <a:spcAft>
                <a:spcPts val="0"/>
              </a:spcAft>
              <a:buNone/>
              <a:defRPr sz="1400">
                <a:solidFill>
                  <a:srgbClr val="000000"/>
                </a:solidFill>
              </a:defRPr>
            </a:lvl2pPr>
            <a:lvl3pPr lvl="2" rtl="0">
              <a:spcBef>
                <a:spcPts val="1600"/>
              </a:spcBef>
              <a:spcAft>
                <a:spcPts val="0"/>
              </a:spcAft>
              <a:buNone/>
              <a:defRPr sz="1400">
                <a:solidFill>
                  <a:srgbClr val="000000"/>
                </a:solidFill>
              </a:defRPr>
            </a:lvl3pPr>
            <a:lvl4pPr lvl="3" rtl="0">
              <a:spcBef>
                <a:spcPts val="1600"/>
              </a:spcBef>
              <a:spcAft>
                <a:spcPts val="0"/>
              </a:spcAft>
              <a:buNone/>
              <a:defRPr sz="1400">
                <a:solidFill>
                  <a:srgbClr val="000000"/>
                </a:solidFill>
              </a:defRPr>
            </a:lvl4pPr>
            <a:lvl5pPr lvl="4" rtl="0">
              <a:spcBef>
                <a:spcPts val="1600"/>
              </a:spcBef>
              <a:spcAft>
                <a:spcPts val="0"/>
              </a:spcAft>
              <a:buNone/>
              <a:defRPr sz="1400">
                <a:solidFill>
                  <a:srgbClr val="000000"/>
                </a:solidFill>
              </a:defRPr>
            </a:lvl5pPr>
            <a:lvl6pPr lvl="5" rtl="0">
              <a:spcBef>
                <a:spcPts val="1600"/>
              </a:spcBef>
              <a:spcAft>
                <a:spcPts val="0"/>
              </a:spcAft>
              <a:buNone/>
              <a:defRPr sz="1400">
                <a:solidFill>
                  <a:srgbClr val="000000"/>
                </a:solidFill>
              </a:defRPr>
            </a:lvl6pPr>
            <a:lvl7pPr lvl="6" rtl="0">
              <a:spcBef>
                <a:spcPts val="1600"/>
              </a:spcBef>
              <a:spcAft>
                <a:spcPts val="0"/>
              </a:spcAft>
              <a:buNone/>
              <a:defRPr sz="1400">
                <a:solidFill>
                  <a:srgbClr val="000000"/>
                </a:solidFill>
              </a:defRPr>
            </a:lvl7pPr>
            <a:lvl8pPr lvl="7" rtl="0">
              <a:spcBef>
                <a:spcPts val="1600"/>
              </a:spcBef>
              <a:spcAft>
                <a:spcPts val="0"/>
              </a:spcAft>
              <a:buNone/>
              <a:defRPr sz="1400">
                <a:solidFill>
                  <a:srgbClr val="000000"/>
                </a:solidFill>
              </a:defRPr>
            </a:lvl8pPr>
            <a:lvl9pPr lvl="8" rtl="0">
              <a:spcBef>
                <a:spcPts val="1600"/>
              </a:spcBef>
              <a:spcAft>
                <a:spcPts val="1600"/>
              </a:spcAft>
              <a:buNone/>
              <a:defRPr sz="1400">
                <a:solidFill>
                  <a:srgbClr val="000000"/>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with context">
  <p:cSld name="TITLE_AND_BODY_1">
    <p:bg>
      <p:bgPr>
        <a:solidFill>
          <a:srgbClr val="FFFFFF"/>
        </a:solidFill>
        <a:effectLst/>
      </p:bgPr>
    </p:bg>
    <p:spTree>
      <p:nvGrpSpPr>
        <p:cNvPr id="1" name="Shape 279"/>
        <p:cNvGrpSpPr/>
        <p:nvPr/>
      </p:nvGrpSpPr>
      <p:grpSpPr>
        <a:xfrm>
          <a:off x="0" y="0"/>
          <a:ext cx="0" cy="0"/>
          <a:chOff x="0" y="0"/>
          <a:chExt cx="0" cy="0"/>
        </a:xfrm>
      </p:grpSpPr>
      <p:sp>
        <p:nvSpPr>
          <p:cNvPr id="280" name="Google Shape;280;p19"/>
          <p:cNvSpPr txBox="1"/>
          <p:nvPr/>
        </p:nvSpPr>
        <p:spPr>
          <a:xfrm>
            <a:off x="311700" y="1786325"/>
            <a:ext cx="4566900" cy="301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200">
              <a:solidFill>
                <a:srgbClr val="595959"/>
              </a:solidFill>
              <a:latin typeface="Helvetica Neue"/>
              <a:ea typeface="Helvetica Neue"/>
              <a:cs typeface="Helvetica Neue"/>
              <a:sym typeface="Helvetica Neue"/>
            </a:endParaRPr>
          </a:p>
        </p:txBody>
      </p:sp>
      <p:sp>
        <p:nvSpPr>
          <p:cNvPr id="281" name="Google Shape;28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2" name="Google Shape;282;p19"/>
          <p:cNvSpPr txBox="1">
            <a:spLocks noGrp="1"/>
          </p:cNvSpPr>
          <p:nvPr>
            <p:ph type="title" idx="2"/>
          </p:nvPr>
        </p:nvSpPr>
        <p:spPr>
          <a:xfrm>
            <a:off x="311700" y="294175"/>
            <a:ext cx="8520600" cy="2661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595959"/>
              </a:buClr>
              <a:buSzPts val="800"/>
              <a:buFont typeface="Montserrat"/>
              <a:buNone/>
              <a:defRPr sz="800">
                <a:solidFill>
                  <a:srgbClr val="595959"/>
                </a:solidFill>
                <a:latin typeface="Montserrat"/>
                <a:ea typeface="Montserrat"/>
                <a:cs typeface="Montserrat"/>
                <a:sym typeface="Montserrat"/>
              </a:defRPr>
            </a:lvl1pPr>
            <a:lvl2pPr lvl="1"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2pPr>
            <a:lvl3pPr lvl="2"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3pPr>
            <a:lvl4pPr lvl="3"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4pPr>
            <a:lvl5pPr lvl="4"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5pPr>
            <a:lvl6pPr lvl="5"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6pPr>
            <a:lvl7pPr lvl="6"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7pPr>
            <a:lvl8pPr lvl="7"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8pPr>
            <a:lvl9pPr lvl="8" rtl="0">
              <a:spcBef>
                <a:spcPts val="0"/>
              </a:spcBef>
              <a:spcAft>
                <a:spcPts val="0"/>
              </a:spcAft>
              <a:buClr>
                <a:srgbClr val="595959"/>
              </a:buClr>
              <a:buSzPts val="1000"/>
              <a:buFont typeface="Montserrat"/>
              <a:buNone/>
              <a:defRPr sz="1000" b="0">
                <a:solidFill>
                  <a:srgbClr val="595959"/>
                </a:solidFill>
                <a:latin typeface="Montserrat"/>
                <a:ea typeface="Montserrat"/>
                <a:cs typeface="Montserrat"/>
                <a:sym typeface="Montserrat"/>
              </a:defRPr>
            </a:lvl9pPr>
          </a:lstStyle>
          <a:p>
            <a:endParaRPr/>
          </a:p>
        </p:txBody>
      </p:sp>
      <p:sp>
        <p:nvSpPr>
          <p:cNvPr id="283" name="Google Shape;28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rgbClr val="333333"/>
              </a:buClr>
              <a:buSzPts val="1400"/>
              <a:buFont typeface="Poppins"/>
              <a:buChar char="●"/>
              <a:defRPr sz="1400">
                <a:solidFill>
                  <a:srgbClr val="333333"/>
                </a:solidFill>
                <a:latin typeface="Poppins"/>
                <a:ea typeface="Poppins"/>
                <a:cs typeface="Poppins"/>
                <a:sym typeface="Poppins"/>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4"/>
        <p:cNvGrpSpPr/>
        <p:nvPr/>
      </p:nvGrpSpPr>
      <p:grpSpPr>
        <a:xfrm>
          <a:off x="0" y="0"/>
          <a:ext cx="0" cy="0"/>
          <a:chOff x="0" y="0"/>
          <a:chExt cx="0" cy="0"/>
        </a:xfrm>
      </p:grpSpPr>
      <p:sp>
        <p:nvSpPr>
          <p:cNvPr id="285" name="Google Shape;28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6" name="Google Shape;286;p20"/>
          <p:cNvSpPr txBox="1">
            <a:spLocks noGrp="1"/>
          </p:cNvSpPr>
          <p:nvPr>
            <p:ph type="body" idx="1"/>
          </p:nvPr>
        </p:nvSpPr>
        <p:spPr>
          <a:xfrm>
            <a:off x="311700" y="1152475"/>
            <a:ext cx="38367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rgbClr val="333333"/>
              </a:buClr>
              <a:buSzPts val="1400"/>
              <a:buFont typeface="Poppins"/>
              <a:buChar char="●"/>
              <a:defRPr sz="1400">
                <a:solidFill>
                  <a:srgbClr val="333333"/>
                </a:solidFill>
                <a:latin typeface="Poppins"/>
                <a:ea typeface="Poppins"/>
                <a:cs typeface="Poppins"/>
                <a:sym typeface="Poppins"/>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87" name="Google Shape;287;p20"/>
          <p:cNvSpPr txBox="1">
            <a:spLocks noGrp="1"/>
          </p:cNvSpPr>
          <p:nvPr>
            <p:ph type="body" idx="2"/>
          </p:nvPr>
        </p:nvSpPr>
        <p:spPr>
          <a:xfrm>
            <a:off x="4581375" y="1152475"/>
            <a:ext cx="38367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rgbClr val="333333"/>
              </a:buClr>
              <a:buSzPts val="1400"/>
              <a:buFont typeface="Poppins"/>
              <a:buChar char="●"/>
              <a:defRPr sz="1400">
                <a:solidFill>
                  <a:srgbClr val="333333"/>
                </a:solidFill>
                <a:latin typeface="Poppins"/>
                <a:ea typeface="Poppins"/>
                <a:cs typeface="Poppins"/>
                <a:sym typeface="Poppins"/>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8"/>
        <p:cNvGrpSpPr/>
        <p:nvPr/>
      </p:nvGrpSpPr>
      <p:grpSpPr>
        <a:xfrm>
          <a:off x="0" y="0"/>
          <a:ext cx="0" cy="0"/>
          <a:chOff x="0" y="0"/>
          <a:chExt cx="0" cy="0"/>
        </a:xfrm>
      </p:grpSpPr>
      <p:sp>
        <p:nvSpPr>
          <p:cNvPr id="289" name="Google Shape;289;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reen section header">
  <p:cSld name="SECTION_HEADER_1">
    <p:bg>
      <p:bgPr>
        <a:solidFill>
          <a:srgbClr val="40C842"/>
        </a:solidFill>
        <a:effectLst/>
      </p:bgPr>
    </p:bg>
    <p:spTree>
      <p:nvGrpSpPr>
        <p:cNvPr id="1" name="Shape 20"/>
        <p:cNvGrpSpPr/>
        <p:nvPr/>
      </p:nvGrpSpPr>
      <p:grpSpPr>
        <a:xfrm>
          <a:off x="0" y="0"/>
          <a:ext cx="0" cy="0"/>
          <a:chOff x="0" y="0"/>
          <a:chExt cx="0" cy="0"/>
        </a:xfrm>
      </p:grpSpPr>
      <p:sp>
        <p:nvSpPr>
          <p:cNvPr id="21" name="Google Shape;21;p3"/>
          <p:cNvSpPr/>
          <p:nvPr/>
        </p:nvSpPr>
        <p:spPr>
          <a:xfrm>
            <a:off x="0" y="0"/>
            <a:ext cx="9144000" cy="51435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40C842"/>
              </a:highlight>
            </a:endParaRPr>
          </a:p>
        </p:txBody>
      </p:sp>
      <p:sp>
        <p:nvSpPr>
          <p:cNvPr id="22" name="Google Shape;22;p3"/>
          <p:cNvSpPr txBox="1">
            <a:spLocks noGrp="1"/>
          </p:cNvSpPr>
          <p:nvPr>
            <p:ph type="title"/>
          </p:nvPr>
        </p:nvSpPr>
        <p:spPr>
          <a:xfrm>
            <a:off x="313200" y="1408200"/>
            <a:ext cx="5889300" cy="1486800"/>
          </a:xfrm>
          <a:prstGeom prst="rect">
            <a:avLst/>
          </a:prstGeom>
        </p:spPr>
        <p:txBody>
          <a:bodyPr spcFirstLastPara="1" wrap="square" lIns="91425" tIns="91425" rIns="91425" bIns="91425" anchor="b" anchorCtr="0">
            <a:noAutofit/>
          </a:bodyPr>
          <a:lstStyle>
            <a:lvl1pPr lvl="0" rtl="0">
              <a:lnSpc>
                <a:spcPct val="80000"/>
              </a:lnSpc>
              <a:spcBef>
                <a:spcPts val="0"/>
              </a:spcBef>
              <a:spcAft>
                <a:spcPts val="0"/>
              </a:spcAft>
              <a:buNone/>
              <a:defRPr sz="4500">
                <a:solidFill>
                  <a:srgbClr val="FFFFFF"/>
                </a:solidFill>
              </a:defRPr>
            </a:lvl1pPr>
            <a:lvl2pPr lvl="1" rtl="0">
              <a:lnSpc>
                <a:spcPct val="80000"/>
              </a:lnSpc>
              <a:spcBef>
                <a:spcPts val="0"/>
              </a:spcBef>
              <a:spcAft>
                <a:spcPts val="0"/>
              </a:spcAft>
              <a:buNone/>
              <a:defRPr>
                <a:latin typeface="Arial"/>
                <a:ea typeface="Arial"/>
                <a:cs typeface="Arial"/>
                <a:sym typeface="Arial"/>
              </a:defRPr>
            </a:lvl2pPr>
            <a:lvl3pPr lvl="2" rtl="0">
              <a:lnSpc>
                <a:spcPct val="80000"/>
              </a:lnSpc>
              <a:spcBef>
                <a:spcPts val="0"/>
              </a:spcBef>
              <a:spcAft>
                <a:spcPts val="0"/>
              </a:spcAft>
              <a:buNone/>
              <a:defRPr>
                <a:latin typeface="Arial"/>
                <a:ea typeface="Arial"/>
                <a:cs typeface="Arial"/>
                <a:sym typeface="Arial"/>
              </a:defRPr>
            </a:lvl3pPr>
            <a:lvl4pPr lvl="3" rtl="0">
              <a:lnSpc>
                <a:spcPct val="80000"/>
              </a:lnSpc>
              <a:spcBef>
                <a:spcPts val="0"/>
              </a:spcBef>
              <a:spcAft>
                <a:spcPts val="0"/>
              </a:spcAft>
              <a:buNone/>
              <a:defRPr>
                <a:latin typeface="Arial"/>
                <a:ea typeface="Arial"/>
                <a:cs typeface="Arial"/>
                <a:sym typeface="Arial"/>
              </a:defRPr>
            </a:lvl4pPr>
            <a:lvl5pPr lvl="4" rtl="0">
              <a:lnSpc>
                <a:spcPct val="80000"/>
              </a:lnSpc>
              <a:spcBef>
                <a:spcPts val="0"/>
              </a:spcBef>
              <a:spcAft>
                <a:spcPts val="0"/>
              </a:spcAft>
              <a:buNone/>
              <a:defRPr>
                <a:latin typeface="Arial"/>
                <a:ea typeface="Arial"/>
                <a:cs typeface="Arial"/>
                <a:sym typeface="Arial"/>
              </a:defRPr>
            </a:lvl5pPr>
            <a:lvl6pPr lvl="5" rtl="0">
              <a:lnSpc>
                <a:spcPct val="80000"/>
              </a:lnSpc>
              <a:spcBef>
                <a:spcPts val="0"/>
              </a:spcBef>
              <a:spcAft>
                <a:spcPts val="0"/>
              </a:spcAft>
              <a:buNone/>
              <a:defRPr>
                <a:latin typeface="Arial"/>
                <a:ea typeface="Arial"/>
                <a:cs typeface="Arial"/>
                <a:sym typeface="Arial"/>
              </a:defRPr>
            </a:lvl6pPr>
            <a:lvl7pPr lvl="6" rtl="0">
              <a:lnSpc>
                <a:spcPct val="80000"/>
              </a:lnSpc>
              <a:spcBef>
                <a:spcPts val="0"/>
              </a:spcBef>
              <a:spcAft>
                <a:spcPts val="0"/>
              </a:spcAft>
              <a:buNone/>
              <a:defRPr>
                <a:latin typeface="Arial"/>
                <a:ea typeface="Arial"/>
                <a:cs typeface="Arial"/>
                <a:sym typeface="Arial"/>
              </a:defRPr>
            </a:lvl7pPr>
            <a:lvl8pPr lvl="7" rtl="0">
              <a:lnSpc>
                <a:spcPct val="80000"/>
              </a:lnSpc>
              <a:spcBef>
                <a:spcPts val="0"/>
              </a:spcBef>
              <a:spcAft>
                <a:spcPts val="0"/>
              </a:spcAft>
              <a:buNone/>
              <a:defRPr>
                <a:latin typeface="Arial"/>
                <a:ea typeface="Arial"/>
                <a:cs typeface="Arial"/>
                <a:sym typeface="Arial"/>
              </a:defRPr>
            </a:lvl8pPr>
            <a:lvl9pPr lvl="8" rtl="0">
              <a:lnSpc>
                <a:spcPct val="80000"/>
              </a:lnSpc>
              <a:spcBef>
                <a:spcPts val="0"/>
              </a:spcBef>
              <a:spcAft>
                <a:spcPts val="0"/>
              </a:spcAft>
              <a:buNone/>
              <a:defRPr>
                <a:latin typeface="Arial"/>
                <a:ea typeface="Arial"/>
                <a:cs typeface="Arial"/>
                <a:sym typeface="Arial"/>
              </a:defRPr>
            </a:lvl9pPr>
          </a:lstStyle>
          <a:p>
            <a:endParaRPr/>
          </a:p>
        </p:txBody>
      </p:sp>
      <p:sp>
        <p:nvSpPr>
          <p:cNvPr id="23" name="Google Shape;23;p3"/>
          <p:cNvSpPr txBox="1">
            <a:spLocks noGrp="1"/>
          </p:cNvSpPr>
          <p:nvPr>
            <p:ph type="subTitle" idx="1"/>
          </p:nvPr>
        </p:nvSpPr>
        <p:spPr>
          <a:xfrm>
            <a:off x="309600" y="2895000"/>
            <a:ext cx="5845800" cy="6180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rgbClr val="FFFFFF"/>
                </a:solidFill>
                <a:latin typeface="Poppins"/>
                <a:ea typeface="Poppins"/>
                <a:cs typeface="Poppins"/>
                <a:sym typeface="Poppins"/>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0"/>
        <p:cNvGrpSpPr/>
        <p:nvPr/>
      </p:nvGrpSpPr>
      <p:grpSpPr>
        <a:xfrm>
          <a:off x="0" y="0"/>
          <a:ext cx="0" cy="0"/>
          <a:chOff x="0" y="0"/>
          <a:chExt cx="0" cy="0"/>
        </a:xfrm>
      </p:grpSpPr>
      <p:sp>
        <p:nvSpPr>
          <p:cNvPr id="291" name="Google Shape;291;p2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92"/>
        <p:cNvGrpSpPr/>
        <p:nvPr/>
      </p:nvGrpSpPr>
      <p:grpSpPr>
        <a:xfrm>
          <a:off x="0" y="0"/>
          <a:ext cx="0" cy="0"/>
          <a:chOff x="0" y="0"/>
          <a:chExt cx="0" cy="0"/>
        </a:xfrm>
      </p:grpSpPr>
      <p:sp>
        <p:nvSpPr>
          <p:cNvPr id="293" name="Google Shape;293;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94" name="Google Shape;294;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5"/>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Grey Cards">
  <p:cSld name="TITLE_ONLY_1">
    <p:spTree>
      <p:nvGrpSpPr>
        <p:cNvPr id="1" name="Shape 296"/>
        <p:cNvGrpSpPr/>
        <p:nvPr/>
      </p:nvGrpSpPr>
      <p:grpSpPr>
        <a:xfrm>
          <a:off x="0" y="0"/>
          <a:ext cx="0" cy="0"/>
          <a:chOff x="0" y="0"/>
          <a:chExt cx="0" cy="0"/>
        </a:xfrm>
      </p:grpSpPr>
      <p:sp>
        <p:nvSpPr>
          <p:cNvPr id="297" name="Google Shape;297;p25"/>
          <p:cNvSpPr txBox="1">
            <a:spLocks noGrp="1"/>
          </p:cNvSpPr>
          <p:nvPr>
            <p:ph type="body" idx="1"/>
          </p:nvPr>
        </p:nvSpPr>
        <p:spPr>
          <a:xfrm>
            <a:off x="6029350" y="1355725"/>
            <a:ext cx="2502600" cy="1278300"/>
          </a:xfrm>
          <a:prstGeom prst="rect">
            <a:avLst/>
          </a:prstGeom>
          <a:solidFill>
            <a:srgbClr val="EFEFEF"/>
          </a:solidFill>
          <a:ln>
            <a:noFill/>
          </a:ln>
        </p:spPr>
        <p:txBody>
          <a:bodyPr spcFirstLastPara="1" wrap="square" lIns="91425" tIns="91425" rIns="91425" bIns="91425" anchor="ctr" anchorCtr="0">
            <a:noAutofit/>
          </a:bodyPr>
          <a:lstStyle>
            <a:lvl1pPr marL="457200" lvl="0" indent="-317500" algn="ctr" rtl="0">
              <a:spcBef>
                <a:spcPts val="0"/>
              </a:spcBef>
              <a:spcAft>
                <a:spcPts val="0"/>
              </a:spcAft>
              <a:buClr>
                <a:srgbClr val="000000"/>
              </a:buClr>
              <a:buSzPts val="1400"/>
              <a:buChar char="●"/>
              <a:defRPr sz="1400">
                <a:solidFill>
                  <a:srgbClr val="000000"/>
                </a:solidFill>
              </a:defRPr>
            </a:lvl1pPr>
            <a:lvl2pPr marL="914400" lvl="1" indent="-317500" algn="ctr" rtl="0">
              <a:spcBef>
                <a:spcPts val="0"/>
              </a:spcBef>
              <a:spcAft>
                <a:spcPts val="0"/>
              </a:spcAft>
              <a:buClr>
                <a:srgbClr val="000000"/>
              </a:buClr>
              <a:buSzPts val="1400"/>
              <a:buChar char="○"/>
              <a:defRPr>
                <a:solidFill>
                  <a:srgbClr val="000000"/>
                </a:solidFill>
              </a:defRPr>
            </a:lvl2pPr>
            <a:lvl3pPr marL="1371600" lvl="2" indent="-317500" algn="ctr" rtl="0">
              <a:spcBef>
                <a:spcPts val="0"/>
              </a:spcBef>
              <a:spcAft>
                <a:spcPts val="0"/>
              </a:spcAft>
              <a:buClr>
                <a:srgbClr val="000000"/>
              </a:buClr>
              <a:buSzPts val="1400"/>
              <a:buChar char="■"/>
              <a:defRPr>
                <a:solidFill>
                  <a:srgbClr val="000000"/>
                </a:solidFill>
              </a:defRPr>
            </a:lvl3pPr>
            <a:lvl4pPr marL="1828800" lvl="3" indent="-317500" algn="ctr" rtl="0">
              <a:spcBef>
                <a:spcPts val="0"/>
              </a:spcBef>
              <a:spcAft>
                <a:spcPts val="0"/>
              </a:spcAft>
              <a:buClr>
                <a:srgbClr val="000000"/>
              </a:buClr>
              <a:buSzPts val="1400"/>
              <a:buChar char="●"/>
              <a:defRPr>
                <a:solidFill>
                  <a:srgbClr val="000000"/>
                </a:solidFill>
              </a:defRPr>
            </a:lvl4pPr>
            <a:lvl5pPr marL="2286000" lvl="4" indent="-317500" algn="ctr" rtl="0">
              <a:spcBef>
                <a:spcPts val="0"/>
              </a:spcBef>
              <a:spcAft>
                <a:spcPts val="0"/>
              </a:spcAft>
              <a:buClr>
                <a:srgbClr val="000000"/>
              </a:buClr>
              <a:buSzPts val="1400"/>
              <a:buChar char="○"/>
              <a:defRPr>
                <a:solidFill>
                  <a:srgbClr val="000000"/>
                </a:solidFill>
              </a:defRPr>
            </a:lvl5pPr>
            <a:lvl6pPr marL="2743200" lvl="5" indent="-317500" algn="ctr" rtl="0">
              <a:spcBef>
                <a:spcPts val="0"/>
              </a:spcBef>
              <a:spcAft>
                <a:spcPts val="0"/>
              </a:spcAft>
              <a:buClr>
                <a:srgbClr val="000000"/>
              </a:buClr>
              <a:buSzPts val="1400"/>
              <a:buChar char="■"/>
              <a:defRPr>
                <a:solidFill>
                  <a:srgbClr val="000000"/>
                </a:solidFill>
              </a:defRPr>
            </a:lvl6pPr>
            <a:lvl7pPr marL="3200400" lvl="6" indent="-317500" algn="ctr" rtl="0">
              <a:spcBef>
                <a:spcPts val="0"/>
              </a:spcBef>
              <a:spcAft>
                <a:spcPts val="0"/>
              </a:spcAft>
              <a:buClr>
                <a:srgbClr val="000000"/>
              </a:buClr>
              <a:buSzPts val="1400"/>
              <a:buChar char="●"/>
              <a:defRPr>
                <a:solidFill>
                  <a:srgbClr val="000000"/>
                </a:solidFill>
              </a:defRPr>
            </a:lvl7pPr>
            <a:lvl8pPr marL="3657600" lvl="7" indent="-317500" algn="ctr" rtl="0">
              <a:spcBef>
                <a:spcPts val="0"/>
              </a:spcBef>
              <a:spcAft>
                <a:spcPts val="0"/>
              </a:spcAft>
              <a:buClr>
                <a:srgbClr val="000000"/>
              </a:buClr>
              <a:buSzPts val="1400"/>
              <a:buChar char="○"/>
              <a:defRPr>
                <a:solidFill>
                  <a:srgbClr val="000000"/>
                </a:solidFill>
              </a:defRPr>
            </a:lvl8pPr>
            <a:lvl9pPr marL="4114800" lvl="8" indent="-317500" algn="ctr" rtl="0">
              <a:spcBef>
                <a:spcPts val="0"/>
              </a:spcBef>
              <a:spcAft>
                <a:spcPts val="0"/>
              </a:spcAft>
              <a:buClr>
                <a:srgbClr val="000000"/>
              </a:buClr>
              <a:buSzPts val="1400"/>
              <a:buChar char="■"/>
              <a:defRPr>
                <a:solidFill>
                  <a:srgbClr val="000000"/>
                </a:solidFill>
              </a:defRPr>
            </a:lvl9pPr>
          </a:lstStyle>
          <a:p>
            <a:endParaRPr/>
          </a:p>
        </p:txBody>
      </p:sp>
      <p:sp>
        <p:nvSpPr>
          <p:cNvPr id="298" name="Google Shape;298;p25"/>
          <p:cNvSpPr txBox="1">
            <a:spLocks noGrp="1"/>
          </p:cNvSpPr>
          <p:nvPr>
            <p:ph type="body" idx="2"/>
          </p:nvPr>
        </p:nvSpPr>
        <p:spPr>
          <a:xfrm>
            <a:off x="612750" y="1355725"/>
            <a:ext cx="2502600" cy="1278300"/>
          </a:xfrm>
          <a:prstGeom prst="rect">
            <a:avLst/>
          </a:prstGeom>
          <a:solidFill>
            <a:srgbClr val="EFEFEF"/>
          </a:solidFill>
          <a:ln>
            <a:noFill/>
          </a:ln>
        </p:spPr>
        <p:txBody>
          <a:bodyPr spcFirstLastPara="1" wrap="square" lIns="91425" tIns="91425" rIns="91425" bIns="91425" anchor="ctr" anchorCtr="0">
            <a:noAutofit/>
          </a:bodyPr>
          <a:lstStyle>
            <a:lvl1pPr marL="457200" lvl="0" indent="-317500" algn="ctr" rtl="0">
              <a:spcBef>
                <a:spcPts val="0"/>
              </a:spcBef>
              <a:spcAft>
                <a:spcPts val="0"/>
              </a:spcAft>
              <a:buClr>
                <a:srgbClr val="000000"/>
              </a:buClr>
              <a:buSzPts val="1400"/>
              <a:buChar char="●"/>
              <a:defRPr sz="1400">
                <a:solidFill>
                  <a:srgbClr val="000000"/>
                </a:solidFill>
              </a:defRPr>
            </a:lvl1pPr>
            <a:lvl2pPr marL="914400" lvl="1" indent="-317500" algn="ctr" rtl="0">
              <a:spcBef>
                <a:spcPts val="0"/>
              </a:spcBef>
              <a:spcAft>
                <a:spcPts val="0"/>
              </a:spcAft>
              <a:buClr>
                <a:srgbClr val="000000"/>
              </a:buClr>
              <a:buSzPts val="1400"/>
              <a:buChar char="○"/>
              <a:defRPr>
                <a:solidFill>
                  <a:srgbClr val="000000"/>
                </a:solidFill>
              </a:defRPr>
            </a:lvl2pPr>
            <a:lvl3pPr marL="1371600" lvl="2" indent="-317500" algn="ctr" rtl="0">
              <a:spcBef>
                <a:spcPts val="0"/>
              </a:spcBef>
              <a:spcAft>
                <a:spcPts val="0"/>
              </a:spcAft>
              <a:buClr>
                <a:srgbClr val="000000"/>
              </a:buClr>
              <a:buSzPts val="1400"/>
              <a:buChar char="■"/>
              <a:defRPr>
                <a:solidFill>
                  <a:srgbClr val="000000"/>
                </a:solidFill>
              </a:defRPr>
            </a:lvl3pPr>
            <a:lvl4pPr marL="1828800" lvl="3" indent="-317500" algn="ctr" rtl="0">
              <a:spcBef>
                <a:spcPts val="0"/>
              </a:spcBef>
              <a:spcAft>
                <a:spcPts val="0"/>
              </a:spcAft>
              <a:buClr>
                <a:srgbClr val="000000"/>
              </a:buClr>
              <a:buSzPts val="1400"/>
              <a:buChar char="●"/>
              <a:defRPr>
                <a:solidFill>
                  <a:srgbClr val="000000"/>
                </a:solidFill>
              </a:defRPr>
            </a:lvl4pPr>
            <a:lvl5pPr marL="2286000" lvl="4" indent="-317500" algn="ctr" rtl="0">
              <a:spcBef>
                <a:spcPts val="0"/>
              </a:spcBef>
              <a:spcAft>
                <a:spcPts val="0"/>
              </a:spcAft>
              <a:buClr>
                <a:srgbClr val="000000"/>
              </a:buClr>
              <a:buSzPts val="1400"/>
              <a:buChar char="○"/>
              <a:defRPr>
                <a:solidFill>
                  <a:srgbClr val="000000"/>
                </a:solidFill>
              </a:defRPr>
            </a:lvl5pPr>
            <a:lvl6pPr marL="2743200" lvl="5" indent="-317500" algn="ctr" rtl="0">
              <a:spcBef>
                <a:spcPts val="0"/>
              </a:spcBef>
              <a:spcAft>
                <a:spcPts val="0"/>
              </a:spcAft>
              <a:buClr>
                <a:srgbClr val="000000"/>
              </a:buClr>
              <a:buSzPts val="1400"/>
              <a:buChar char="■"/>
              <a:defRPr>
                <a:solidFill>
                  <a:srgbClr val="000000"/>
                </a:solidFill>
              </a:defRPr>
            </a:lvl6pPr>
            <a:lvl7pPr marL="3200400" lvl="6" indent="-317500" algn="ctr" rtl="0">
              <a:spcBef>
                <a:spcPts val="0"/>
              </a:spcBef>
              <a:spcAft>
                <a:spcPts val="0"/>
              </a:spcAft>
              <a:buClr>
                <a:srgbClr val="000000"/>
              </a:buClr>
              <a:buSzPts val="1400"/>
              <a:buChar char="●"/>
              <a:defRPr>
                <a:solidFill>
                  <a:srgbClr val="000000"/>
                </a:solidFill>
              </a:defRPr>
            </a:lvl7pPr>
            <a:lvl8pPr marL="3657600" lvl="7" indent="-317500" algn="ctr" rtl="0">
              <a:spcBef>
                <a:spcPts val="0"/>
              </a:spcBef>
              <a:spcAft>
                <a:spcPts val="0"/>
              </a:spcAft>
              <a:buClr>
                <a:srgbClr val="000000"/>
              </a:buClr>
              <a:buSzPts val="1400"/>
              <a:buChar char="○"/>
              <a:defRPr>
                <a:solidFill>
                  <a:srgbClr val="000000"/>
                </a:solidFill>
              </a:defRPr>
            </a:lvl8pPr>
            <a:lvl9pPr marL="4114800" lvl="8" indent="-317500" algn="ctr" rtl="0">
              <a:spcBef>
                <a:spcPts val="0"/>
              </a:spcBef>
              <a:spcAft>
                <a:spcPts val="0"/>
              </a:spcAft>
              <a:buClr>
                <a:srgbClr val="000000"/>
              </a:buClr>
              <a:buSzPts val="1400"/>
              <a:buChar char="■"/>
              <a:defRPr>
                <a:solidFill>
                  <a:srgbClr val="000000"/>
                </a:solidFill>
              </a:defRPr>
            </a:lvl9pPr>
          </a:lstStyle>
          <a:p>
            <a:endParaRPr/>
          </a:p>
        </p:txBody>
      </p:sp>
      <p:sp>
        <p:nvSpPr>
          <p:cNvPr id="299" name="Google Shape;29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0" name="Google Shape;300;p25"/>
          <p:cNvSpPr txBox="1">
            <a:spLocks noGrp="1"/>
          </p:cNvSpPr>
          <p:nvPr>
            <p:ph type="body" idx="3"/>
          </p:nvPr>
        </p:nvSpPr>
        <p:spPr>
          <a:xfrm>
            <a:off x="3321050" y="1355725"/>
            <a:ext cx="2502600" cy="1278300"/>
          </a:xfrm>
          <a:prstGeom prst="rect">
            <a:avLst/>
          </a:prstGeom>
          <a:solidFill>
            <a:srgbClr val="EFEFEF"/>
          </a:solidFill>
          <a:ln>
            <a:noFill/>
          </a:ln>
        </p:spPr>
        <p:txBody>
          <a:bodyPr spcFirstLastPara="1" wrap="square" lIns="91425" tIns="91425" rIns="91425" bIns="91425" anchor="ctr" anchorCtr="0">
            <a:noAutofit/>
          </a:bodyPr>
          <a:lstStyle>
            <a:lvl1pPr marL="457200" lvl="0" indent="-317500" algn="ctr" rtl="0">
              <a:spcBef>
                <a:spcPts val="0"/>
              </a:spcBef>
              <a:spcAft>
                <a:spcPts val="0"/>
              </a:spcAft>
              <a:buClr>
                <a:srgbClr val="000000"/>
              </a:buClr>
              <a:buSzPts val="1400"/>
              <a:buChar char="●"/>
              <a:defRPr sz="1400">
                <a:solidFill>
                  <a:srgbClr val="000000"/>
                </a:solidFill>
              </a:defRPr>
            </a:lvl1pPr>
            <a:lvl2pPr marL="914400" lvl="1" indent="-317500" algn="ctr" rtl="0">
              <a:spcBef>
                <a:spcPts val="0"/>
              </a:spcBef>
              <a:spcAft>
                <a:spcPts val="0"/>
              </a:spcAft>
              <a:buClr>
                <a:srgbClr val="000000"/>
              </a:buClr>
              <a:buSzPts val="1400"/>
              <a:buChar char="○"/>
              <a:defRPr>
                <a:solidFill>
                  <a:srgbClr val="000000"/>
                </a:solidFill>
              </a:defRPr>
            </a:lvl2pPr>
            <a:lvl3pPr marL="1371600" lvl="2" indent="-317500" algn="ctr" rtl="0">
              <a:spcBef>
                <a:spcPts val="0"/>
              </a:spcBef>
              <a:spcAft>
                <a:spcPts val="0"/>
              </a:spcAft>
              <a:buClr>
                <a:srgbClr val="000000"/>
              </a:buClr>
              <a:buSzPts val="1400"/>
              <a:buChar char="■"/>
              <a:defRPr>
                <a:solidFill>
                  <a:srgbClr val="000000"/>
                </a:solidFill>
              </a:defRPr>
            </a:lvl3pPr>
            <a:lvl4pPr marL="1828800" lvl="3" indent="-317500" algn="ctr" rtl="0">
              <a:spcBef>
                <a:spcPts val="0"/>
              </a:spcBef>
              <a:spcAft>
                <a:spcPts val="0"/>
              </a:spcAft>
              <a:buClr>
                <a:srgbClr val="000000"/>
              </a:buClr>
              <a:buSzPts val="1400"/>
              <a:buChar char="●"/>
              <a:defRPr>
                <a:solidFill>
                  <a:srgbClr val="000000"/>
                </a:solidFill>
              </a:defRPr>
            </a:lvl4pPr>
            <a:lvl5pPr marL="2286000" lvl="4" indent="-317500" algn="ctr" rtl="0">
              <a:spcBef>
                <a:spcPts val="0"/>
              </a:spcBef>
              <a:spcAft>
                <a:spcPts val="0"/>
              </a:spcAft>
              <a:buClr>
                <a:srgbClr val="000000"/>
              </a:buClr>
              <a:buSzPts val="1400"/>
              <a:buChar char="○"/>
              <a:defRPr>
                <a:solidFill>
                  <a:srgbClr val="000000"/>
                </a:solidFill>
              </a:defRPr>
            </a:lvl5pPr>
            <a:lvl6pPr marL="2743200" lvl="5" indent="-317500" algn="ctr" rtl="0">
              <a:spcBef>
                <a:spcPts val="0"/>
              </a:spcBef>
              <a:spcAft>
                <a:spcPts val="0"/>
              </a:spcAft>
              <a:buClr>
                <a:srgbClr val="000000"/>
              </a:buClr>
              <a:buSzPts val="1400"/>
              <a:buChar char="■"/>
              <a:defRPr>
                <a:solidFill>
                  <a:srgbClr val="000000"/>
                </a:solidFill>
              </a:defRPr>
            </a:lvl6pPr>
            <a:lvl7pPr marL="3200400" lvl="6" indent="-317500" algn="ctr" rtl="0">
              <a:spcBef>
                <a:spcPts val="0"/>
              </a:spcBef>
              <a:spcAft>
                <a:spcPts val="0"/>
              </a:spcAft>
              <a:buClr>
                <a:srgbClr val="000000"/>
              </a:buClr>
              <a:buSzPts val="1400"/>
              <a:buChar char="●"/>
              <a:defRPr>
                <a:solidFill>
                  <a:srgbClr val="000000"/>
                </a:solidFill>
              </a:defRPr>
            </a:lvl7pPr>
            <a:lvl8pPr marL="3657600" lvl="7" indent="-317500" algn="ctr" rtl="0">
              <a:spcBef>
                <a:spcPts val="0"/>
              </a:spcBef>
              <a:spcAft>
                <a:spcPts val="0"/>
              </a:spcAft>
              <a:buClr>
                <a:srgbClr val="000000"/>
              </a:buClr>
              <a:buSzPts val="1400"/>
              <a:buChar char="○"/>
              <a:defRPr>
                <a:solidFill>
                  <a:srgbClr val="000000"/>
                </a:solidFill>
              </a:defRPr>
            </a:lvl8pPr>
            <a:lvl9pPr marL="4114800" lvl="8" indent="-317500" algn="ctr" rtl="0">
              <a:spcBef>
                <a:spcPts val="0"/>
              </a:spcBef>
              <a:spcAft>
                <a:spcPts val="0"/>
              </a:spcAft>
              <a:buClr>
                <a:srgbClr val="000000"/>
              </a:buClr>
              <a:buSzPts val="1400"/>
              <a:buChar char="■"/>
              <a:defRPr>
                <a:solidFill>
                  <a:srgbClr val="000000"/>
                </a:solidFill>
              </a:defRPr>
            </a:lvl9pPr>
          </a:lstStyle>
          <a:p>
            <a:endParaRPr/>
          </a:p>
        </p:txBody>
      </p:sp>
      <p:sp>
        <p:nvSpPr>
          <p:cNvPr id="301" name="Google Shape;301;p25"/>
          <p:cNvSpPr txBox="1">
            <a:spLocks noGrp="1"/>
          </p:cNvSpPr>
          <p:nvPr>
            <p:ph type="body" idx="4"/>
          </p:nvPr>
        </p:nvSpPr>
        <p:spPr>
          <a:xfrm>
            <a:off x="1966550" y="2814575"/>
            <a:ext cx="2502600" cy="1278300"/>
          </a:xfrm>
          <a:prstGeom prst="rect">
            <a:avLst/>
          </a:prstGeom>
          <a:solidFill>
            <a:srgbClr val="EFEFEF"/>
          </a:solidFill>
          <a:ln>
            <a:noFill/>
          </a:ln>
        </p:spPr>
        <p:txBody>
          <a:bodyPr spcFirstLastPara="1" wrap="square" lIns="91425" tIns="91425" rIns="91425" bIns="91425" anchor="ctr" anchorCtr="0">
            <a:noAutofit/>
          </a:bodyPr>
          <a:lstStyle>
            <a:lvl1pPr marL="457200" lvl="0" indent="-317500" algn="ctr" rtl="0">
              <a:spcBef>
                <a:spcPts val="0"/>
              </a:spcBef>
              <a:spcAft>
                <a:spcPts val="0"/>
              </a:spcAft>
              <a:buClr>
                <a:srgbClr val="000000"/>
              </a:buClr>
              <a:buSzPts val="1400"/>
              <a:buChar char="●"/>
              <a:defRPr sz="1400">
                <a:solidFill>
                  <a:srgbClr val="000000"/>
                </a:solidFill>
              </a:defRPr>
            </a:lvl1pPr>
            <a:lvl2pPr marL="914400" lvl="1" indent="-317500" algn="ctr" rtl="0">
              <a:spcBef>
                <a:spcPts val="0"/>
              </a:spcBef>
              <a:spcAft>
                <a:spcPts val="0"/>
              </a:spcAft>
              <a:buClr>
                <a:srgbClr val="000000"/>
              </a:buClr>
              <a:buSzPts val="1400"/>
              <a:buChar char="○"/>
              <a:defRPr>
                <a:solidFill>
                  <a:srgbClr val="000000"/>
                </a:solidFill>
              </a:defRPr>
            </a:lvl2pPr>
            <a:lvl3pPr marL="1371600" lvl="2" indent="-317500" algn="ctr" rtl="0">
              <a:spcBef>
                <a:spcPts val="0"/>
              </a:spcBef>
              <a:spcAft>
                <a:spcPts val="0"/>
              </a:spcAft>
              <a:buClr>
                <a:srgbClr val="000000"/>
              </a:buClr>
              <a:buSzPts val="1400"/>
              <a:buChar char="■"/>
              <a:defRPr>
                <a:solidFill>
                  <a:srgbClr val="000000"/>
                </a:solidFill>
              </a:defRPr>
            </a:lvl3pPr>
            <a:lvl4pPr marL="1828800" lvl="3" indent="-317500" algn="ctr" rtl="0">
              <a:spcBef>
                <a:spcPts val="0"/>
              </a:spcBef>
              <a:spcAft>
                <a:spcPts val="0"/>
              </a:spcAft>
              <a:buClr>
                <a:srgbClr val="000000"/>
              </a:buClr>
              <a:buSzPts val="1400"/>
              <a:buChar char="●"/>
              <a:defRPr>
                <a:solidFill>
                  <a:srgbClr val="000000"/>
                </a:solidFill>
              </a:defRPr>
            </a:lvl4pPr>
            <a:lvl5pPr marL="2286000" lvl="4" indent="-317500" algn="ctr" rtl="0">
              <a:spcBef>
                <a:spcPts val="0"/>
              </a:spcBef>
              <a:spcAft>
                <a:spcPts val="0"/>
              </a:spcAft>
              <a:buClr>
                <a:srgbClr val="000000"/>
              </a:buClr>
              <a:buSzPts val="1400"/>
              <a:buChar char="○"/>
              <a:defRPr>
                <a:solidFill>
                  <a:srgbClr val="000000"/>
                </a:solidFill>
              </a:defRPr>
            </a:lvl5pPr>
            <a:lvl6pPr marL="2743200" lvl="5" indent="-317500" algn="ctr" rtl="0">
              <a:spcBef>
                <a:spcPts val="0"/>
              </a:spcBef>
              <a:spcAft>
                <a:spcPts val="0"/>
              </a:spcAft>
              <a:buClr>
                <a:srgbClr val="000000"/>
              </a:buClr>
              <a:buSzPts val="1400"/>
              <a:buChar char="■"/>
              <a:defRPr>
                <a:solidFill>
                  <a:srgbClr val="000000"/>
                </a:solidFill>
              </a:defRPr>
            </a:lvl6pPr>
            <a:lvl7pPr marL="3200400" lvl="6" indent="-317500" algn="ctr" rtl="0">
              <a:spcBef>
                <a:spcPts val="0"/>
              </a:spcBef>
              <a:spcAft>
                <a:spcPts val="0"/>
              </a:spcAft>
              <a:buClr>
                <a:srgbClr val="000000"/>
              </a:buClr>
              <a:buSzPts val="1400"/>
              <a:buChar char="●"/>
              <a:defRPr>
                <a:solidFill>
                  <a:srgbClr val="000000"/>
                </a:solidFill>
              </a:defRPr>
            </a:lvl7pPr>
            <a:lvl8pPr marL="3657600" lvl="7" indent="-317500" algn="ctr" rtl="0">
              <a:spcBef>
                <a:spcPts val="0"/>
              </a:spcBef>
              <a:spcAft>
                <a:spcPts val="0"/>
              </a:spcAft>
              <a:buClr>
                <a:srgbClr val="000000"/>
              </a:buClr>
              <a:buSzPts val="1400"/>
              <a:buChar char="○"/>
              <a:defRPr>
                <a:solidFill>
                  <a:srgbClr val="000000"/>
                </a:solidFill>
              </a:defRPr>
            </a:lvl8pPr>
            <a:lvl9pPr marL="4114800" lvl="8" indent="-317500" algn="ctr" rtl="0">
              <a:spcBef>
                <a:spcPts val="0"/>
              </a:spcBef>
              <a:spcAft>
                <a:spcPts val="0"/>
              </a:spcAft>
              <a:buClr>
                <a:srgbClr val="000000"/>
              </a:buClr>
              <a:buSzPts val="1400"/>
              <a:buChar char="■"/>
              <a:defRPr>
                <a:solidFill>
                  <a:srgbClr val="000000"/>
                </a:solidFill>
              </a:defRPr>
            </a:lvl9pPr>
          </a:lstStyle>
          <a:p>
            <a:endParaRPr/>
          </a:p>
        </p:txBody>
      </p:sp>
      <p:sp>
        <p:nvSpPr>
          <p:cNvPr id="302" name="Google Shape;302;p25"/>
          <p:cNvSpPr txBox="1">
            <a:spLocks noGrp="1"/>
          </p:cNvSpPr>
          <p:nvPr>
            <p:ph type="body" idx="5"/>
          </p:nvPr>
        </p:nvSpPr>
        <p:spPr>
          <a:xfrm>
            <a:off x="4674850" y="2814575"/>
            <a:ext cx="2502600" cy="1278300"/>
          </a:xfrm>
          <a:prstGeom prst="rect">
            <a:avLst/>
          </a:prstGeom>
          <a:solidFill>
            <a:srgbClr val="EFEFEF"/>
          </a:solidFill>
          <a:ln>
            <a:noFill/>
          </a:ln>
        </p:spPr>
        <p:txBody>
          <a:bodyPr spcFirstLastPara="1" wrap="square" lIns="91425" tIns="91425" rIns="91425" bIns="91425" anchor="ctr" anchorCtr="0">
            <a:noAutofit/>
          </a:bodyPr>
          <a:lstStyle>
            <a:lvl1pPr marL="457200" lvl="0" indent="-317500" algn="ctr" rtl="0">
              <a:spcBef>
                <a:spcPts val="0"/>
              </a:spcBef>
              <a:spcAft>
                <a:spcPts val="0"/>
              </a:spcAft>
              <a:buClr>
                <a:srgbClr val="000000"/>
              </a:buClr>
              <a:buSzPts val="1400"/>
              <a:buChar char="●"/>
              <a:defRPr sz="1400">
                <a:solidFill>
                  <a:srgbClr val="000000"/>
                </a:solidFill>
              </a:defRPr>
            </a:lvl1pPr>
            <a:lvl2pPr marL="914400" lvl="1" indent="-317500" algn="ctr" rtl="0">
              <a:spcBef>
                <a:spcPts val="0"/>
              </a:spcBef>
              <a:spcAft>
                <a:spcPts val="0"/>
              </a:spcAft>
              <a:buClr>
                <a:srgbClr val="000000"/>
              </a:buClr>
              <a:buSzPts val="1400"/>
              <a:buChar char="○"/>
              <a:defRPr>
                <a:solidFill>
                  <a:srgbClr val="000000"/>
                </a:solidFill>
              </a:defRPr>
            </a:lvl2pPr>
            <a:lvl3pPr marL="1371600" lvl="2" indent="-317500" algn="ctr" rtl="0">
              <a:spcBef>
                <a:spcPts val="0"/>
              </a:spcBef>
              <a:spcAft>
                <a:spcPts val="0"/>
              </a:spcAft>
              <a:buClr>
                <a:srgbClr val="000000"/>
              </a:buClr>
              <a:buSzPts val="1400"/>
              <a:buChar char="■"/>
              <a:defRPr>
                <a:solidFill>
                  <a:srgbClr val="000000"/>
                </a:solidFill>
              </a:defRPr>
            </a:lvl3pPr>
            <a:lvl4pPr marL="1828800" lvl="3" indent="-317500" algn="ctr" rtl="0">
              <a:spcBef>
                <a:spcPts val="0"/>
              </a:spcBef>
              <a:spcAft>
                <a:spcPts val="0"/>
              </a:spcAft>
              <a:buClr>
                <a:srgbClr val="000000"/>
              </a:buClr>
              <a:buSzPts val="1400"/>
              <a:buChar char="●"/>
              <a:defRPr>
                <a:solidFill>
                  <a:srgbClr val="000000"/>
                </a:solidFill>
              </a:defRPr>
            </a:lvl4pPr>
            <a:lvl5pPr marL="2286000" lvl="4" indent="-317500" algn="ctr" rtl="0">
              <a:spcBef>
                <a:spcPts val="0"/>
              </a:spcBef>
              <a:spcAft>
                <a:spcPts val="0"/>
              </a:spcAft>
              <a:buClr>
                <a:srgbClr val="000000"/>
              </a:buClr>
              <a:buSzPts val="1400"/>
              <a:buChar char="○"/>
              <a:defRPr>
                <a:solidFill>
                  <a:srgbClr val="000000"/>
                </a:solidFill>
              </a:defRPr>
            </a:lvl5pPr>
            <a:lvl6pPr marL="2743200" lvl="5" indent="-317500" algn="ctr" rtl="0">
              <a:spcBef>
                <a:spcPts val="0"/>
              </a:spcBef>
              <a:spcAft>
                <a:spcPts val="0"/>
              </a:spcAft>
              <a:buClr>
                <a:srgbClr val="000000"/>
              </a:buClr>
              <a:buSzPts val="1400"/>
              <a:buChar char="■"/>
              <a:defRPr>
                <a:solidFill>
                  <a:srgbClr val="000000"/>
                </a:solidFill>
              </a:defRPr>
            </a:lvl6pPr>
            <a:lvl7pPr marL="3200400" lvl="6" indent="-317500" algn="ctr" rtl="0">
              <a:spcBef>
                <a:spcPts val="0"/>
              </a:spcBef>
              <a:spcAft>
                <a:spcPts val="0"/>
              </a:spcAft>
              <a:buClr>
                <a:srgbClr val="000000"/>
              </a:buClr>
              <a:buSzPts val="1400"/>
              <a:buChar char="●"/>
              <a:defRPr>
                <a:solidFill>
                  <a:srgbClr val="000000"/>
                </a:solidFill>
              </a:defRPr>
            </a:lvl7pPr>
            <a:lvl8pPr marL="3657600" lvl="7" indent="-317500" algn="ctr" rtl="0">
              <a:spcBef>
                <a:spcPts val="0"/>
              </a:spcBef>
              <a:spcAft>
                <a:spcPts val="0"/>
              </a:spcAft>
              <a:buClr>
                <a:srgbClr val="000000"/>
              </a:buClr>
              <a:buSzPts val="1400"/>
              <a:buChar char="○"/>
              <a:defRPr>
                <a:solidFill>
                  <a:srgbClr val="000000"/>
                </a:solidFill>
              </a:defRPr>
            </a:lvl8pPr>
            <a:lvl9pPr marL="4114800" lvl="8" indent="-317500" algn="ctr" rtl="0">
              <a:spcBef>
                <a:spcPts val="0"/>
              </a:spcBef>
              <a:spcAft>
                <a:spcPts val="0"/>
              </a:spcAft>
              <a:buClr>
                <a:srgbClr val="000000"/>
              </a:buClr>
              <a:buSzPts val="1400"/>
              <a:buChar char="■"/>
              <a:defRPr>
                <a:solidFill>
                  <a:srgbClr val="0000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White section header">
  <p:cSld name="SECTION_HEADER_1_1">
    <p:bg>
      <p:bgPr>
        <a:solidFill>
          <a:srgbClr val="FFFFFF"/>
        </a:solidFill>
        <a:effectLst/>
      </p:bgPr>
    </p:bg>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313200" y="874800"/>
            <a:ext cx="5296800" cy="102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None/>
              <a:defRPr sz="4500">
                <a:solidFill>
                  <a:srgbClr val="000000"/>
                </a:solidFill>
              </a:defRPr>
            </a:lvl1pPr>
            <a:lvl2pPr lvl="1" rtl="0">
              <a:lnSpc>
                <a:spcPct val="80000"/>
              </a:lnSpc>
              <a:spcBef>
                <a:spcPts val="0"/>
              </a:spcBef>
              <a:spcAft>
                <a:spcPts val="0"/>
              </a:spcAft>
              <a:buNone/>
              <a:defRPr>
                <a:solidFill>
                  <a:srgbClr val="000000"/>
                </a:solidFill>
                <a:latin typeface="Arial"/>
                <a:ea typeface="Arial"/>
                <a:cs typeface="Arial"/>
                <a:sym typeface="Arial"/>
              </a:defRPr>
            </a:lvl2pPr>
            <a:lvl3pPr lvl="2" rtl="0">
              <a:lnSpc>
                <a:spcPct val="80000"/>
              </a:lnSpc>
              <a:spcBef>
                <a:spcPts val="0"/>
              </a:spcBef>
              <a:spcAft>
                <a:spcPts val="0"/>
              </a:spcAft>
              <a:buNone/>
              <a:defRPr>
                <a:solidFill>
                  <a:srgbClr val="000000"/>
                </a:solidFill>
                <a:latin typeface="Arial"/>
                <a:ea typeface="Arial"/>
                <a:cs typeface="Arial"/>
                <a:sym typeface="Arial"/>
              </a:defRPr>
            </a:lvl3pPr>
            <a:lvl4pPr lvl="3" rtl="0">
              <a:lnSpc>
                <a:spcPct val="80000"/>
              </a:lnSpc>
              <a:spcBef>
                <a:spcPts val="0"/>
              </a:spcBef>
              <a:spcAft>
                <a:spcPts val="0"/>
              </a:spcAft>
              <a:buNone/>
              <a:defRPr>
                <a:solidFill>
                  <a:srgbClr val="000000"/>
                </a:solidFill>
                <a:latin typeface="Arial"/>
                <a:ea typeface="Arial"/>
                <a:cs typeface="Arial"/>
                <a:sym typeface="Arial"/>
              </a:defRPr>
            </a:lvl4pPr>
            <a:lvl5pPr lvl="4" rtl="0">
              <a:lnSpc>
                <a:spcPct val="80000"/>
              </a:lnSpc>
              <a:spcBef>
                <a:spcPts val="0"/>
              </a:spcBef>
              <a:spcAft>
                <a:spcPts val="0"/>
              </a:spcAft>
              <a:buNone/>
              <a:defRPr>
                <a:solidFill>
                  <a:srgbClr val="000000"/>
                </a:solidFill>
                <a:latin typeface="Arial"/>
                <a:ea typeface="Arial"/>
                <a:cs typeface="Arial"/>
                <a:sym typeface="Arial"/>
              </a:defRPr>
            </a:lvl5pPr>
            <a:lvl6pPr lvl="5" rtl="0">
              <a:lnSpc>
                <a:spcPct val="80000"/>
              </a:lnSpc>
              <a:spcBef>
                <a:spcPts val="0"/>
              </a:spcBef>
              <a:spcAft>
                <a:spcPts val="0"/>
              </a:spcAft>
              <a:buNone/>
              <a:defRPr>
                <a:solidFill>
                  <a:srgbClr val="000000"/>
                </a:solidFill>
                <a:latin typeface="Arial"/>
                <a:ea typeface="Arial"/>
                <a:cs typeface="Arial"/>
                <a:sym typeface="Arial"/>
              </a:defRPr>
            </a:lvl6pPr>
            <a:lvl7pPr lvl="6" rtl="0">
              <a:lnSpc>
                <a:spcPct val="80000"/>
              </a:lnSpc>
              <a:spcBef>
                <a:spcPts val="0"/>
              </a:spcBef>
              <a:spcAft>
                <a:spcPts val="0"/>
              </a:spcAft>
              <a:buNone/>
              <a:defRPr>
                <a:solidFill>
                  <a:srgbClr val="000000"/>
                </a:solidFill>
                <a:latin typeface="Arial"/>
                <a:ea typeface="Arial"/>
                <a:cs typeface="Arial"/>
                <a:sym typeface="Arial"/>
              </a:defRPr>
            </a:lvl7pPr>
            <a:lvl8pPr lvl="7" rtl="0">
              <a:lnSpc>
                <a:spcPct val="80000"/>
              </a:lnSpc>
              <a:spcBef>
                <a:spcPts val="0"/>
              </a:spcBef>
              <a:spcAft>
                <a:spcPts val="0"/>
              </a:spcAft>
              <a:buNone/>
              <a:defRPr>
                <a:solidFill>
                  <a:srgbClr val="000000"/>
                </a:solidFill>
                <a:latin typeface="Arial"/>
                <a:ea typeface="Arial"/>
                <a:cs typeface="Arial"/>
                <a:sym typeface="Arial"/>
              </a:defRPr>
            </a:lvl8pPr>
            <a:lvl9pPr lvl="8" rtl="0">
              <a:lnSpc>
                <a:spcPct val="80000"/>
              </a:lnSpc>
              <a:spcBef>
                <a:spcPts val="0"/>
              </a:spcBef>
              <a:spcAft>
                <a:spcPts val="0"/>
              </a:spcAft>
              <a:buNone/>
              <a:defRPr>
                <a:solidFill>
                  <a:srgbClr val="000000"/>
                </a:solidFill>
                <a:latin typeface="Arial"/>
                <a:ea typeface="Arial"/>
                <a:cs typeface="Arial"/>
                <a:sym typeface="Arial"/>
              </a:defRPr>
            </a:lvl9pPr>
          </a:lstStyle>
          <a:p>
            <a:endParaRPr/>
          </a:p>
        </p:txBody>
      </p:sp>
      <p:sp>
        <p:nvSpPr>
          <p:cNvPr id="26" name="Google Shape;26;p4"/>
          <p:cNvSpPr txBox="1">
            <a:spLocks noGrp="1"/>
          </p:cNvSpPr>
          <p:nvPr>
            <p:ph type="subTitle" idx="1"/>
          </p:nvPr>
        </p:nvSpPr>
        <p:spPr>
          <a:xfrm>
            <a:off x="313200" y="2361600"/>
            <a:ext cx="8520600" cy="6180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rgbClr val="333333"/>
              </a:buClr>
              <a:buSzPts val="1400"/>
              <a:buFont typeface="Poppins"/>
              <a:buChar char="●"/>
              <a:defRPr sz="1400">
                <a:solidFill>
                  <a:srgbClr val="333333"/>
                </a:solidFill>
                <a:latin typeface="Poppins"/>
                <a:ea typeface="Poppins"/>
                <a:cs typeface="Poppins"/>
                <a:sym typeface="Poppins"/>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centred">
  <p:cSld name="TITLE_AND_BODY_3">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verview">
  <p:cSld name="TITLE_AND_BODY_2_4">
    <p:spTree>
      <p:nvGrpSpPr>
        <p:cNvPr id="1" name="Shape 39"/>
        <p:cNvGrpSpPr/>
        <p:nvPr/>
      </p:nvGrpSpPr>
      <p:grpSpPr>
        <a:xfrm>
          <a:off x="0" y="0"/>
          <a:ext cx="0" cy="0"/>
          <a:chOff x="0" y="0"/>
          <a:chExt cx="0" cy="0"/>
        </a:xfrm>
      </p:grpSpPr>
      <p:sp>
        <p:nvSpPr>
          <p:cNvPr id="40" name="Google Shape;40;p8"/>
          <p:cNvSpPr txBox="1">
            <a:spLocks noGrp="1"/>
          </p:cNvSpPr>
          <p:nvPr>
            <p:ph type="subTitle" idx="1"/>
          </p:nvPr>
        </p:nvSpPr>
        <p:spPr>
          <a:xfrm>
            <a:off x="343775" y="228437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41" name="Google Shape;41;p8"/>
          <p:cNvSpPr txBox="1">
            <a:spLocks noGrp="1"/>
          </p:cNvSpPr>
          <p:nvPr>
            <p:ph type="subTitle" idx="2"/>
          </p:nvPr>
        </p:nvSpPr>
        <p:spPr>
          <a:xfrm>
            <a:off x="2416775" y="228437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42" name="Google Shape;42;p8"/>
          <p:cNvSpPr txBox="1">
            <a:spLocks noGrp="1"/>
          </p:cNvSpPr>
          <p:nvPr>
            <p:ph type="subTitle" idx="3"/>
          </p:nvPr>
        </p:nvSpPr>
        <p:spPr>
          <a:xfrm>
            <a:off x="4489775" y="228437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43" name="Google Shape;43;p8"/>
          <p:cNvSpPr txBox="1">
            <a:spLocks noGrp="1"/>
          </p:cNvSpPr>
          <p:nvPr>
            <p:ph type="subTitle" idx="4"/>
          </p:nvPr>
        </p:nvSpPr>
        <p:spPr>
          <a:xfrm>
            <a:off x="6499775" y="228437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44" name="Google Shape;44;p8"/>
          <p:cNvSpPr/>
          <p:nvPr/>
        </p:nvSpPr>
        <p:spPr>
          <a:xfrm>
            <a:off x="6050812" y="1716275"/>
            <a:ext cx="2770800" cy="572700"/>
          </a:xfrm>
          <a:prstGeom prst="homePlate">
            <a:avLst>
              <a:gd name="adj" fmla="val 50000"/>
            </a:avLst>
          </a:prstGeom>
          <a:solidFill>
            <a:srgbClr val="40C842"/>
          </a:solidFill>
          <a:ln w="28575" cap="flat" cmpd="sng">
            <a:solidFill>
              <a:srgbClr val="FFFFFF"/>
            </a:solidFill>
            <a:prstDash val="solid"/>
            <a:round/>
            <a:headEnd type="none" w="sm" len="sm"/>
            <a:tailEnd type="none" w="sm" len="sm"/>
          </a:ln>
        </p:spPr>
        <p:txBody>
          <a:bodyPr spcFirstLastPara="1" wrap="square" lIns="990000" tIns="91425" rIns="91425" bIns="91425" anchor="ctr" anchorCtr="0">
            <a:noAutofit/>
          </a:bodyPr>
          <a:lstStyle/>
          <a:p>
            <a:pPr marL="0" lvl="0" indent="0" algn="ctr" rtl="0">
              <a:spcBef>
                <a:spcPts val="0"/>
              </a:spcBef>
              <a:spcAft>
                <a:spcPts val="0"/>
              </a:spcAft>
              <a:buNone/>
            </a:pPr>
            <a:endParaRPr sz="1300">
              <a:solidFill>
                <a:srgbClr val="FFFFFF"/>
              </a:solidFill>
              <a:latin typeface="Poppins"/>
              <a:ea typeface="Poppins"/>
              <a:cs typeface="Poppins"/>
              <a:sym typeface="Poppins"/>
            </a:endParaRPr>
          </a:p>
        </p:txBody>
      </p:sp>
      <p:sp>
        <p:nvSpPr>
          <p:cNvPr id="45" name="Google Shape;45;p8"/>
          <p:cNvSpPr/>
          <p:nvPr/>
        </p:nvSpPr>
        <p:spPr>
          <a:xfrm>
            <a:off x="3994663" y="1716275"/>
            <a:ext cx="2770800" cy="572700"/>
          </a:xfrm>
          <a:prstGeom prst="homePlate">
            <a:avLst>
              <a:gd name="adj" fmla="val 50000"/>
            </a:avLst>
          </a:prstGeom>
          <a:solidFill>
            <a:srgbClr val="40C842"/>
          </a:solidFill>
          <a:ln w="28575" cap="flat" cmpd="sng">
            <a:solidFill>
              <a:srgbClr val="FFFFFF"/>
            </a:solidFill>
            <a:prstDash val="solid"/>
            <a:round/>
            <a:headEnd type="none" w="sm" len="sm"/>
            <a:tailEnd type="none" w="sm" len="sm"/>
          </a:ln>
        </p:spPr>
        <p:txBody>
          <a:bodyPr spcFirstLastPara="1" wrap="square" lIns="990000" tIns="91425" rIns="91425" bIns="91425" anchor="ctr" anchorCtr="0">
            <a:noAutofit/>
          </a:bodyPr>
          <a:lstStyle/>
          <a:p>
            <a:pPr marL="0" lvl="0" indent="0" algn="ctr" rtl="0">
              <a:spcBef>
                <a:spcPts val="0"/>
              </a:spcBef>
              <a:spcAft>
                <a:spcPts val="0"/>
              </a:spcAft>
              <a:buNone/>
            </a:pPr>
            <a:endParaRPr sz="1300">
              <a:solidFill>
                <a:srgbClr val="FFFFFF"/>
              </a:solidFill>
              <a:latin typeface="Poppins"/>
              <a:ea typeface="Poppins"/>
              <a:cs typeface="Poppins"/>
              <a:sym typeface="Poppins"/>
            </a:endParaRPr>
          </a:p>
        </p:txBody>
      </p:sp>
      <p:sp>
        <p:nvSpPr>
          <p:cNvPr id="46" name="Google Shape;46;p8"/>
          <p:cNvSpPr/>
          <p:nvPr/>
        </p:nvSpPr>
        <p:spPr>
          <a:xfrm>
            <a:off x="1958013" y="1716275"/>
            <a:ext cx="2770800" cy="572700"/>
          </a:xfrm>
          <a:prstGeom prst="homePlate">
            <a:avLst>
              <a:gd name="adj" fmla="val 50000"/>
            </a:avLst>
          </a:prstGeom>
          <a:solidFill>
            <a:srgbClr val="40C842"/>
          </a:solidFill>
          <a:ln w="28575" cap="flat" cmpd="sng">
            <a:solidFill>
              <a:srgbClr val="FFFFFF"/>
            </a:solidFill>
            <a:prstDash val="solid"/>
            <a:round/>
            <a:headEnd type="none" w="sm" len="sm"/>
            <a:tailEnd type="none" w="sm" len="sm"/>
          </a:ln>
        </p:spPr>
        <p:txBody>
          <a:bodyPr spcFirstLastPara="1" wrap="square" lIns="990000" tIns="91425" rIns="91425" bIns="91425" anchor="ctr" anchorCtr="0">
            <a:noAutofit/>
          </a:bodyPr>
          <a:lstStyle/>
          <a:p>
            <a:pPr marL="0" lvl="0" indent="0" algn="ctr" rtl="0">
              <a:spcBef>
                <a:spcPts val="0"/>
              </a:spcBef>
              <a:spcAft>
                <a:spcPts val="0"/>
              </a:spcAft>
              <a:buNone/>
            </a:pPr>
            <a:endParaRPr sz="1300">
              <a:solidFill>
                <a:srgbClr val="FFFFFF"/>
              </a:solidFill>
              <a:latin typeface="Poppins"/>
              <a:ea typeface="Poppins"/>
              <a:cs typeface="Poppins"/>
              <a:sym typeface="Poppins"/>
            </a:endParaRPr>
          </a:p>
        </p:txBody>
      </p:sp>
      <p:sp>
        <p:nvSpPr>
          <p:cNvPr id="47" name="Google Shape;47;p8"/>
          <p:cNvSpPr/>
          <p:nvPr/>
        </p:nvSpPr>
        <p:spPr>
          <a:xfrm>
            <a:off x="343763" y="1716275"/>
            <a:ext cx="2343600" cy="572700"/>
          </a:xfrm>
          <a:prstGeom prst="homePlate">
            <a:avLst>
              <a:gd name="adj" fmla="val 50000"/>
            </a:avLst>
          </a:prstGeom>
          <a:solidFill>
            <a:srgbClr val="40C842"/>
          </a:solidFill>
          <a:ln w="28575" cap="flat" cmpd="sng">
            <a:solidFill>
              <a:srgbClr val="FFFFFF"/>
            </a:solidFill>
            <a:prstDash val="solid"/>
            <a:round/>
            <a:headEnd type="none" w="sm" len="sm"/>
            <a:tailEnd type="none" w="sm" len="sm"/>
          </a:ln>
        </p:spPr>
        <p:txBody>
          <a:bodyPr spcFirstLastPara="1" wrap="square" lIns="90000" tIns="91425" rIns="91425" bIns="91425" anchor="ctr" anchorCtr="0">
            <a:noAutofit/>
          </a:bodyPr>
          <a:lstStyle/>
          <a:p>
            <a:pPr marL="0" lvl="0" indent="0" algn="ctr" rtl="0">
              <a:spcBef>
                <a:spcPts val="0"/>
              </a:spcBef>
              <a:spcAft>
                <a:spcPts val="0"/>
              </a:spcAft>
              <a:buNone/>
            </a:pPr>
            <a:endParaRPr sz="1300">
              <a:latin typeface="Poppins"/>
              <a:ea typeface="Poppins"/>
              <a:cs typeface="Poppins"/>
              <a:sym typeface="Poppins"/>
            </a:endParaRPr>
          </a:p>
        </p:txBody>
      </p:sp>
      <p:sp>
        <p:nvSpPr>
          <p:cNvPr id="48" name="Google Shape;48;p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9" name="Google Shape;49;p8"/>
          <p:cNvSpPr txBox="1">
            <a:spLocks noGrp="1"/>
          </p:cNvSpPr>
          <p:nvPr>
            <p:ph type="subTitle" idx="5"/>
          </p:nvPr>
        </p:nvSpPr>
        <p:spPr>
          <a:xfrm>
            <a:off x="311700" y="951625"/>
            <a:ext cx="8520600" cy="6180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
        <p:nvSpPr>
          <p:cNvPr id="50" name="Google Shape;50;p8"/>
          <p:cNvSpPr txBox="1">
            <a:spLocks noGrp="1"/>
          </p:cNvSpPr>
          <p:nvPr>
            <p:ph type="title" idx="6"/>
          </p:nvPr>
        </p:nvSpPr>
        <p:spPr>
          <a:xfrm>
            <a:off x="343763" y="1726200"/>
            <a:ext cx="2010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
        <p:nvSpPr>
          <p:cNvPr id="51" name="Google Shape;51;p8"/>
          <p:cNvSpPr txBox="1">
            <a:spLocks noGrp="1"/>
          </p:cNvSpPr>
          <p:nvPr>
            <p:ph type="title" idx="7"/>
          </p:nvPr>
        </p:nvSpPr>
        <p:spPr>
          <a:xfrm>
            <a:off x="2687375" y="1726200"/>
            <a:ext cx="1744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
        <p:nvSpPr>
          <p:cNvPr id="52" name="Google Shape;52;p8"/>
          <p:cNvSpPr txBox="1">
            <a:spLocks noGrp="1"/>
          </p:cNvSpPr>
          <p:nvPr>
            <p:ph type="title" idx="8"/>
          </p:nvPr>
        </p:nvSpPr>
        <p:spPr>
          <a:xfrm>
            <a:off x="4702475" y="1726200"/>
            <a:ext cx="1744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
        <p:nvSpPr>
          <p:cNvPr id="53" name="Google Shape;53;p8"/>
          <p:cNvSpPr txBox="1">
            <a:spLocks noGrp="1"/>
          </p:cNvSpPr>
          <p:nvPr>
            <p:ph type="title" idx="9"/>
          </p:nvPr>
        </p:nvSpPr>
        <p:spPr>
          <a:xfrm>
            <a:off x="6749075" y="1726200"/>
            <a:ext cx="1744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2pPr>
            <a:lvl3pPr lvl="2"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3pPr>
            <a:lvl4pPr lvl="3"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4pPr>
            <a:lvl5pPr lvl="4"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5pPr>
            <a:lvl6pPr lvl="5"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6pPr>
            <a:lvl7pPr lvl="6"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7pPr>
            <a:lvl8pPr lvl="7"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8pPr>
            <a:lvl9pPr lvl="8" algn="ctr" rtl="0">
              <a:spcBef>
                <a:spcPts val="0"/>
              </a:spcBef>
              <a:spcAft>
                <a:spcPts val="0"/>
              </a:spcAft>
              <a:buClr>
                <a:srgbClr val="FFFFFF"/>
              </a:buClr>
              <a:buSzPts val="1200"/>
              <a:buFont typeface="Poppins"/>
              <a:buNone/>
              <a:defRPr sz="1200" b="0">
                <a:solidFill>
                  <a:srgbClr val="FFFFFF"/>
                </a:solidFill>
                <a:latin typeface="Poppins"/>
                <a:ea typeface="Poppins"/>
                <a:cs typeface="Poppins"/>
                <a:sym typeface="Poppins"/>
              </a:defRPr>
            </a:lvl9pPr>
          </a:lstStyle>
          <a:p>
            <a:endParaRPr/>
          </a:p>
        </p:txBody>
      </p:sp>
      <p:sp>
        <p:nvSpPr>
          <p:cNvPr id="54" name="Google Shape;54;p8"/>
          <p:cNvSpPr txBox="1">
            <a:spLocks noGrp="1"/>
          </p:cNvSpPr>
          <p:nvPr>
            <p:ph type="subTitle" idx="13"/>
          </p:nvPr>
        </p:nvSpPr>
        <p:spPr>
          <a:xfrm>
            <a:off x="343775" y="27853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55" name="Google Shape;55;p8"/>
          <p:cNvSpPr txBox="1">
            <a:spLocks noGrp="1"/>
          </p:cNvSpPr>
          <p:nvPr>
            <p:ph type="subTitle" idx="14"/>
          </p:nvPr>
        </p:nvSpPr>
        <p:spPr>
          <a:xfrm>
            <a:off x="2416775" y="27853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56" name="Google Shape;56;p8"/>
          <p:cNvSpPr txBox="1">
            <a:spLocks noGrp="1"/>
          </p:cNvSpPr>
          <p:nvPr>
            <p:ph type="subTitle" idx="15"/>
          </p:nvPr>
        </p:nvSpPr>
        <p:spPr>
          <a:xfrm>
            <a:off x="4489775" y="27853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57" name="Google Shape;57;p8"/>
          <p:cNvSpPr txBox="1">
            <a:spLocks noGrp="1"/>
          </p:cNvSpPr>
          <p:nvPr>
            <p:ph type="subTitle" idx="16"/>
          </p:nvPr>
        </p:nvSpPr>
        <p:spPr>
          <a:xfrm>
            <a:off x="6499775" y="27853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58" name="Google Shape;58;p8"/>
          <p:cNvSpPr txBox="1">
            <a:spLocks noGrp="1"/>
          </p:cNvSpPr>
          <p:nvPr>
            <p:ph type="subTitle" idx="17"/>
          </p:nvPr>
        </p:nvSpPr>
        <p:spPr>
          <a:xfrm>
            <a:off x="343775" y="33181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59" name="Google Shape;59;p8"/>
          <p:cNvSpPr txBox="1">
            <a:spLocks noGrp="1"/>
          </p:cNvSpPr>
          <p:nvPr>
            <p:ph type="subTitle" idx="18"/>
          </p:nvPr>
        </p:nvSpPr>
        <p:spPr>
          <a:xfrm>
            <a:off x="2416775" y="33181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0" name="Google Shape;60;p8"/>
          <p:cNvSpPr txBox="1">
            <a:spLocks noGrp="1"/>
          </p:cNvSpPr>
          <p:nvPr>
            <p:ph type="subTitle" idx="19"/>
          </p:nvPr>
        </p:nvSpPr>
        <p:spPr>
          <a:xfrm>
            <a:off x="4489775" y="33181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1" name="Google Shape;61;p8"/>
          <p:cNvSpPr txBox="1">
            <a:spLocks noGrp="1"/>
          </p:cNvSpPr>
          <p:nvPr>
            <p:ph type="subTitle" idx="20"/>
          </p:nvPr>
        </p:nvSpPr>
        <p:spPr>
          <a:xfrm>
            <a:off x="6499775" y="33181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2" name="Google Shape;62;p8"/>
          <p:cNvSpPr txBox="1">
            <a:spLocks noGrp="1"/>
          </p:cNvSpPr>
          <p:nvPr>
            <p:ph type="subTitle" idx="21"/>
          </p:nvPr>
        </p:nvSpPr>
        <p:spPr>
          <a:xfrm>
            <a:off x="343775" y="38509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3" name="Google Shape;63;p8"/>
          <p:cNvSpPr txBox="1">
            <a:spLocks noGrp="1"/>
          </p:cNvSpPr>
          <p:nvPr>
            <p:ph type="subTitle" idx="22"/>
          </p:nvPr>
        </p:nvSpPr>
        <p:spPr>
          <a:xfrm>
            <a:off x="2416775" y="38509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4" name="Google Shape;64;p8"/>
          <p:cNvSpPr txBox="1">
            <a:spLocks noGrp="1"/>
          </p:cNvSpPr>
          <p:nvPr>
            <p:ph type="subTitle" idx="23"/>
          </p:nvPr>
        </p:nvSpPr>
        <p:spPr>
          <a:xfrm>
            <a:off x="4489775" y="38509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5" name="Google Shape;65;p8"/>
          <p:cNvSpPr txBox="1">
            <a:spLocks noGrp="1"/>
          </p:cNvSpPr>
          <p:nvPr>
            <p:ph type="subTitle" idx="24"/>
          </p:nvPr>
        </p:nvSpPr>
        <p:spPr>
          <a:xfrm>
            <a:off x="6499775" y="38509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6" name="Google Shape;66;p8"/>
          <p:cNvSpPr txBox="1">
            <a:spLocks noGrp="1"/>
          </p:cNvSpPr>
          <p:nvPr>
            <p:ph type="subTitle" idx="25"/>
          </p:nvPr>
        </p:nvSpPr>
        <p:spPr>
          <a:xfrm>
            <a:off x="343775" y="43837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7" name="Google Shape;67;p8"/>
          <p:cNvSpPr txBox="1">
            <a:spLocks noGrp="1"/>
          </p:cNvSpPr>
          <p:nvPr>
            <p:ph type="subTitle" idx="26"/>
          </p:nvPr>
        </p:nvSpPr>
        <p:spPr>
          <a:xfrm>
            <a:off x="2416775" y="4383725"/>
            <a:ext cx="2073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8" name="Google Shape;68;p8"/>
          <p:cNvSpPr txBox="1">
            <a:spLocks noGrp="1"/>
          </p:cNvSpPr>
          <p:nvPr>
            <p:ph type="subTitle" idx="27"/>
          </p:nvPr>
        </p:nvSpPr>
        <p:spPr>
          <a:xfrm>
            <a:off x="4489775" y="43837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69" name="Google Shape;69;p8"/>
          <p:cNvSpPr txBox="1">
            <a:spLocks noGrp="1"/>
          </p:cNvSpPr>
          <p:nvPr>
            <p:ph type="subTitle" idx="28"/>
          </p:nvPr>
        </p:nvSpPr>
        <p:spPr>
          <a:xfrm>
            <a:off x="6499775" y="4383725"/>
            <a:ext cx="2010000" cy="532800"/>
          </a:xfrm>
          <a:prstGeom prst="rect">
            <a:avLst/>
          </a:prstGeom>
          <a:solidFill>
            <a:srgbClr val="EEEEEE"/>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Green boxes with arrows">
  <p:cSld name="TITLE_AND_BODY_2_4_1">
    <p:spTree>
      <p:nvGrpSpPr>
        <p:cNvPr id="1" name="Shape 70"/>
        <p:cNvGrpSpPr/>
        <p:nvPr/>
      </p:nvGrpSpPr>
      <p:grpSpPr>
        <a:xfrm>
          <a:off x="0" y="0"/>
          <a:ext cx="0" cy="0"/>
          <a:chOff x="0" y="0"/>
          <a:chExt cx="0" cy="0"/>
        </a:xfrm>
      </p:grpSpPr>
      <p:sp>
        <p:nvSpPr>
          <p:cNvPr id="71" name="Google Shape;71;p9"/>
          <p:cNvSpPr txBox="1">
            <a:spLocks noGrp="1"/>
          </p:cNvSpPr>
          <p:nvPr>
            <p:ph type="subTitle" idx="1"/>
          </p:nvPr>
        </p:nvSpPr>
        <p:spPr>
          <a:xfrm>
            <a:off x="311700" y="951625"/>
            <a:ext cx="8520600" cy="618000"/>
          </a:xfrm>
          <a:prstGeom prst="rect">
            <a:avLst/>
          </a:prstGeom>
        </p:spPr>
        <p:txBody>
          <a:bodyPr spcFirstLastPara="1" wrap="square" lIns="91425" tIns="91425" rIns="91425" bIns="91425" anchor="t" anchorCtr="0">
            <a:noAutofit/>
          </a:bodyPr>
          <a:lstStyle>
            <a:lvl1pPr marL="0" marR="0" lvl="0" indent="0" algn="l" rtl="0">
              <a:lnSpc>
                <a:spcPct val="115000"/>
              </a:lnSpc>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
        <p:nvSpPr>
          <p:cNvPr id="72" name="Google Shape;72;p9"/>
          <p:cNvSpPr/>
          <p:nvPr/>
        </p:nvSpPr>
        <p:spPr>
          <a:xfrm>
            <a:off x="402350" y="2533175"/>
            <a:ext cx="2019300" cy="1582500"/>
          </a:xfrm>
          <a:prstGeom prst="rect">
            <a:avLst/>
          </a:prstGeom>
          <a:solidFill>
            <a:srgbClr val="EFEFEF"/>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000">
              <a:latin typeface="Montserrat"/>
              <a:ea typeface="Montserrat"/>
              <a:cs typeface="Montserrat"/>
              <a:sym typeface="Montserrat"/>
            </a:endParaRPr>
          </a:p>
        </p:txBody>
      </p:sp>
      <p:sp>
        <p:nvSpPr>
          <p:cNvPr id="73" name="Google Shape;73;p9"/>
          <p:cNvSpPr/>
          <p:nvPr/>
        </p:nvSpPr>
        <p:spPr>
          <a:xfrm>
            <a:off x="402250" y="1851475"/>
            <a:ext cx="2019300" cy="791100"/>
          </a:xfrm>
          <a:prstGeom prst="downArrowCallout">
            <a:avLst>
              <a:gd name="adj1" fmla="val 25000"/>
              <a:gd name="adj2" fmla="val 25000"/>
              <a:gd name="adj3" fmla="val 25000"/>
              <a:gd name="adj4" fmla="val 64977"/>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solidFill>
                <a:srgbClr val="FFFFFF"/>
              </a:solidFill>
              <a:latin typeface="Poppins"/>
              <a:ea typeface="Poppins"/>
              <a:cs typeface="Poppins"/>
              <a:sym typeface="Poppins"/>
            </a:endParaRPr>
          </a:p>
        </p:txBody>
      </p:sp>
      <p:sp>
        <p:nvSpPr>
          <p:cNvPr id="74" name="Google Shape;74;p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5" name="Google Shape;75;p9"/>
          <p:cNvSpPr txBox="1">
            <a:spLocks noGrp="1"/>
          </p:cNvSpPr>
          <p:nvPr>
            <p:ph type="subTitle" idx="2"/>
          </p:nvPr>
        </p:nvSpPr>
        <p:spPr>
          <a:xfrm>
            <a:off x="402350" y="2533387"/>
            <a:ext cx="2019300" cy="1582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76" name="Google Shape;76;p9"/>
          <p:cNvSpPr txBox="1">
            <a:spLocks noGrp="1"/>
          </p:cNvSpPr>
          <p:nvPr>
            <p:ph type="title" idx="3"/>
          </p:nvPr>
        </p:nvSpPr>
        <p:spPr>
          <a:xfrm>
            <a:off x="402250" y="1851475"/>
            <a:ext cx="2019300" cy="4845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77" name="Google Shape;77;p9"/>
          <p:cNvSpPr/>
          <p:nvPr/>
        </p:nvSpPr>
        <p:spPr>
          <a:xfrm>
            <a:off x="2470759" y="2533175"/>
            <a:ext cx="2019300" cy="1582500"/>
          </a:xfrm>
          <a:prstGeom prst="rect">
            <a:avLst/>
          </a:prstGeom>
          <a:solidFill>
            <a:srgbClr val="EFEFEF"/>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000">
              <a:latin typeface="Montserrat"/>
              <a:ea typeface="Montserrat"/>
              <a:cs typeface="Montserrat"/>
              <a:sym typeface="Montserrat"/>
            </a:endParaRPr>
          </a:p>
        </p:txBody>
      </p:sp>
      <p:sp>
        <p:nvSpPr>
          <p:cNvPr id="78" name="Google Shape;78;p9"/>
          <p:cNvSpPr/>
          <p:nvPr/>
        </p:nvSpPr>
        <p:spPr>
          <a:xfrm>
            <a:off x="2470661" y="1851475"/>
            <a:ext cx="2019300" cy="791100"/>
          </a:xfrm>
          <a:prstGeom prst="downArrowCallout">
            <a:avLst>
              <a:gd name="adj1" fmla="val 25000"/>
              <a:gd name="adj2" fmla="val 25000"/>
              <a:gd name="adj3" fmla="val 25000"/>
              <a:gd name="adj4" fmla="val 64977"/>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solidFill>
                <a:srgbClr val="FFFFFF"/>
              </a:solidFill>
              <a:latin typeface="Poppins"/>
              <a:ea typeface="Poppins"/>
              <a:cs typeface="Poppins"/>
              <a:sym typeface="Poppins"/>
            </a:endParaRPr>
          </a:p>
        </p:txBody>
      </p:sp>
      <p:sp>
        <p:nvSpPr>
          <p:cNvPr id="79" name="Google Shape;79;p9"/>
          <p:cNvSpPr txBox="1">
            <a:spLocks noGrp="1"/>
          </p:cNvSpPr>
          <p:nvPr>
            <p:ph type="subTitle" idx="4"/>
          </p:nvPr>
        </p:nvSpPr>
        <p:spPr>
          <a:xfrm>
            <a:off x="2470759" y="2533387"/>
            <a:ext cx="2019300" cy="1582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80" name="Google Shape;80;p9"/>
          <p:cNvSpPr txBox="1">
            <a:spLocks noGrp="1"/>
          </p:cNvSpPr>
          <p:nvPr>
            <p:ph type="title" idx="5"/>
          </p:nvPr>
        </p:nvSpPr>
        <p:spPr>
          <a:xfrm>
            <a:off x="2470661" y="1851475"/>
            <a:ext cx="2019300" cy="4845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81" name="Google Shape;81;p9"/>
          <p:cNvSpPr/>
          <p:nvPr/>
        </p:nvSpPr>
        <p:spPr>
          <a:xfrm>
            <a:off x="4539168" y="2533175"/>
            <a:ext cx="2019300" cy="1582500"/>
          </a:xfrm>
          <a:prstGeom prst="rect">
            <a:avLst/>
          </a:prstGeom>
          <a:solidFill>
            <a:srgbClr val="EFEFEF"/>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000">
              <a:latin typeface="Montserrat"/>
              <a:ea typeface="Montserrat"/>
              <a:cs typeface="Montserrat"/>
              <a:sym typeface="Montserrat"/>
            </a:endParaRPr>
          </a:p>
        </p:txBody>
      </p:sp>
      <p:sp>
        <p:nvSpPr>
          <p:cNvPr id="82" name="Google Shape;82;p9"/>
          <p:cNvSpPr/>
          <p:nvPr/>
        </p:nvSpPr>
        <p:spPr>
          <a:xfrm>
            <a:off x="4539071" y="1851475"/>
            <a:ext cx="2019300" cy="791100"/>
          </a:xfrm>
          <a:prstGeom prst="downArrowCallout">
            <a:avLst>
              <a:gd name="adj1" fmla="val 25000"/>
              <a:gd name="adj2" fmla="val 25000"/>
              <a:gd name="adj3" fmla="val 25000"/>
              <a:gd name="adj4" fmla="val 64977"/>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solidFill>
                <a:srgbClr val="FFFFFF"/>
              </a:solidFill>
              <a:latin typeface="Poppins"/>
              <a:ea typeface="Poppins"/>
              <a:cs typeface="Poppins"/>
              <a:sym typeface="Poppins"/>
            </a:endParaRPr>
          </a:p>
        </p:txBody>
      </p:sp>
      <p:sp>
        <p:nvSpPr>
          <p:cNvPr id="83" name="Google Shape;83;p9"/>
          <p:cNvSpPr txBox="1">
            <a:spLocks noGrp="1"/>
          </p:cNvSpPr>
          <p:nvPr>
            <p:ph type="subTitle" idx="6"/>
          </p:nvPr>
        </p:nvSpPr>
        <p:spPr>
          <a:xfrm>
            <a:off x="4539168" y="2533387"/>
            <a:ext cx="2019300" cy="1582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84" name="Google Shape;84;p9"/>
          <p:cNvSpPr txBox="1">
            <a:spLocks noGrp="1"/>
          </p:cNvSpPr>
          <p:nvPr>
            <p:ph type="title" idx="7"/>
          </p:nvPr>
        </p:nvSpPr>
        <p:spPr>
          <a:xfrm>
            <a:off x="4539071" y="1851475"/>
            <a:ext cx="2019300" cy="4845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85" name="Google Shape;85;p9"/>
          <p:cNvSpPr/>
          <p:nvPr/>
        </p:nvSpPr>
        <p:spPr>
          <a:xfrm>
            <a:off x="6607577" y="2533175"/>
            <a:ext cx="2019300" cy="1582500"/>
          </a:xfrm>
          <a:prstGeom prst="rect">
            <a:avLst/>
          </a:prstGeom>
          <a:solidFill>
            <a:srgbClr val="EFEFEF"/>
          </a:solid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000">
              <a:latin typeface="Montserrat"/>
              <a:ea typeface="Montserrat"/>
              <a:cs typeface="Montserrat"/>
              <a:sym typeface="Montserrat"/>
            </a:endParaRPr>
          </a:p>
        </p:txBody>
      </p:sp>
      <p:sp>
        <p:nvSpPr>
          <p:cNvPr id="86" name="Google Shape;86;p9"/>
          <p:cNvSpPr/>
          <p:nvPr/>
        </p:nvSpPr>
        <p:spPr>
          <a:xfrm>
            <a:off x="6607482" y="1851475"/>
            <a:ext cx="2019300" cy="791100"/>
          </a:xfrm>
          <a:prstGeom prst="downArrowCallout">
            <a:avLst>
              <a:gd name="adj1" fmla="val 25000"/>
              <a:gd name="adj2" fmla="val 25000"/>
              <a:gd name="adj3" fmla="val 25000"/>
              <a:gd name="adj4" fmla="val 64977"/>
            </a:avLst>
          </a:prstGeom>
          <a:solidFill>
            <a:srgbClr val="39B54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solidFill>
                <a:srgbClr val="FFFFFF"/>
              </a:solidFill>
              <a:latin typeface="Poppins"/>
              <a:ea typeface="Poppins"/>
              <a:cs typeface="Poppins"/>
              <a:sym typeface="Poppins"/>
            </a:endParaRPr>
          </a:p>
        </p:txBody>
      </p:sp>
      <p:sp>
        <p:nvSpPr>
          <p:cNvPr id="87" name="Google Shape;87;p9"/>
          <p:cNvSpPr txBox="1">
            <a:spLocks noGrp="1"/>
          </p:cNvSpPr>
          <p:nvPr>
            <p:ph type="subTitle" idx="8"/>
          </p:nvPr>
        </p:nvSpPr>
        <p:spPr>
          <a:xfrm>
            <a:off x="6607577" y="2533387"/>
            <a:ext cx="2019300" cy="1582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88" name="Google Shape;88;p9"/>
          <p:cNvSpPr txBox="1">
            <a:spLocks noGrp="1"/>
          </p:cNvSpPr>
          <p:nvPr>
            <p:ph type="title" idx="9"/>
          </p:nvPr>
        </p:nvSpPr>
        <p:spPr>
          <a:xfrm>
            <a:off x="6607482" y="1851475"/>
            <a:ext cx="2019300" cy="4845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Green title boxes">
  <p:cSld name="TITLE_AND_BODY_2_4_1_1">
    <p:spTree>
      <p:nvGrpSpPr>
        <p:cNvPr id="1" name="Shape 89"/>
        <p:cNvGrpSpPr/>
        <p:nvPr/>
      </p:nvGrpSpPr>
      <p:grpSpPr>
        <a:xfrm>
          <a:off x="0" y="0"/>
          <a:ext cx="0" cy="0"/>
          <a:chOff x="0" y="0"/>
          <a:chExt cx="0" cy="0"/>
        </a:xfrm>
      </p:grpSpPr>
      <p:sp>
        <p:nvSpPr>
          <p:cNvPr id="90" name="Google Shape;90;p1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1" name="Google Shape;91;p10"/>
          <p:cNvSpPr txBox="1"/>
          <p:nvPr/>
        </p:nvSpPr>
        <p:spPr>
          <a:xfrm>
            <a:off x="409425" y="2162100"/>
            <a:ext cx="2046000" cy="2061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92" name="Google Shape;92;p10"/>
          <p:cNvSpPr txBox="1">
            <a:spLocks noGrp="1"/>
          </p:cNvSpPr>
          <p:nvPr>
            <p:ph type="subTitle" idx="1"/>
          </p:nvPr>
        </p:nvSpPr>
        <p:spPr>
          <a:xfrm>
            <a:off x="442433" y="2162100"/>
            <a:ext cx="1980000" cy="2061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93" name="Google Shape;93;p10"/>
          <p:cNvSpPr/>
          <p:nvPr/>
        </p:nvSpPr>
        <p:spPr>
          <a:xfrm>
            <a:off x="409425" y="1389550"/>
            <a:ext cx="2046000" cy="7365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0"/>
          <p:cNvSpPr txBox="1">
            <a:spLocks noGrp="1"/>
          </p:cNvSpPr>
          <p:nvPr>
            <p:ph type="title" idx="2"/>
          </p:nvPr>
        </p:nvSpPr>
        <p:spPr>
          <a:xfrm>
            <a:off x="442433" y="1417201"/>
            <a:ext cx="1980000" cy="6813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95" name="Google Shape;95;p10"/>
          <p:cNvSpPr txBox="1"/>
          <p:nvPr/>
        </p:nvSpPr>
        <p:spPr>
          <a:xfrm>
            <a:off x="2488131" y="2162100"/>
            <a:ext cx="2046000" cy="2061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96" name="Google Shape;96;p10"/>
          <p:cNvSpPr txBox="1">
            <a:spLocks noGrp="1"/>
          </p:cNvSpPr>
          <p:nvPr>
            <p:ph type="subTitle" idx="3"/>
          </p:nvPr>
        </p:nvSpPr>
        <p:spPr>
          <a:xfrm>
            <a:off x="2521140" y="2162100"/>
            <a:ext cx="1980000" cy="2061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97" name="Google Shape;97;p10"/>
          <p:cNvSpPr/>
          <p:nvPr/>
        </p:nvSpPr>
        <p:spPr>
          <a:xfrm>
            <a:off x="2488133" y="1389550"/>
            <a:ext cx="2046000" cy="7365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0"/>
          <p:cNvSpPr txBox="1">
            <a:spLocks noGrp="1"/>
          </p:cNvSpPr>
          <p:nvPr>
            <p:ph type="title" idx="4"/>
          </p:nvPr>
        </p:nvSpPr>
        <p:spPr>
          <a:xfrm>
            <a:off x="2521142" y="1417201"/>
            <a:ext cx="1980000" cy="6813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99" name="Google Shape;99;p10"/>
          <p:cNvSpPr txBox="1"/>
          <p:nvPr/>
        </p:nvSpPr>
        <p:spPr>
          <a:xfrm>
            <a:off x="4566838" y="2162100"/>
            <a:ext cx="2046000" cy="2061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00" name="Google Shape;100;p10"/>
          <p:cNvSpPr txBox="1">
            <a:spLocks noGrp="1"/>
          </p:cNvSpPr>
          <p:nvPr>
            <p:ph type="subTitle" idx="5"/>
          </p:nvPr>
        </p:nvSpPr>
        <p:spPr>
          <a:xfrm>
            <a:off x="4599846" y="2162100"/>
            <a:ext cx="1980000" cy="2061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01" name="Google Shape;101;p10"/>
          <p:cNvSpPr/>
          <p:nvPr/>
        </p:nvSpPr>
        <p:spPr>
          <a:xfrm>
            <a:off x="4566842" y="1389550"/>
            <a:ext cx="2046000" cy="7365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txBox="1">
            <a:spLocks noGrp="1"/>
          </p:cNvSpPr>
          <p:nvPr>
            <p:ph type="title" idx="6"/>
          </p:nvPr>
        </p:nvSpPr>
        <p:spPr>
          <a:xfrm>
            <a:off x="4599850" y="1417201"/>
            <a:ext cx="1980000" cy="6813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103" name="Google Shape;103;p10"/>
          <p:cNvSpPr txBox="1"/>
          <p:nvPr/>
        </p:nvSpPr>
        <p:spPr>
          <a:xfrm>
            <a:off x="6645544" y="2162100"/>
            <a:ext cx="2046000" cy="20616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Montserrat"/>
              <a:ea typeface="Montserrat"/>
              <a:cs typeface="Montserrat"/>
              <a:sym typeface="Montserrat"/>
            </a:endParaRPr>
          </a:p>
        </p:txBody>
      </p:sp>
      <p:sp>
        <p:nvSpPr>
          <p:cNvPr id="104" name="Google Shape;104;p10"/>
          <p:cNvSpPr txBox="1">
            <a:spLocks noGrp="1"/>
          </p:cNvSpPr>
          <p:nvPr>
            <p:ph type="subTitle" idx="7"/>
          </p:nvPr>
        </p:nvSpPr>
        <p:spPr>
          <a:xfrm>
            <a:off x="6678552" y="2162100"/>
            <a:ext cx="1980000" cy="2061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defRPr>
            </a:lvl1pPr>
            <a:lvl2pPr lvl="1" algn="ctr" rtl="0">
              <a:spcBef>
                <a:spcPts val="1600"/>
              </a:spcBef>
              <a:spcAft>
                <a:spcPts val="0"/>
              </a:spcAft>
              <a:buNone/>
              <a:defRPr sz="1000">
                <a:solidFill>
                  <a:srgbClr val="000000"/>
                </a:solidFill>
              </a:defRPr>
            </a:lvl2pPr>
            <a:lvl3pPr lvl="2" algn="ctr" rtl="0">
              <a:spcBef>
                <a:spcPts val="1600"/>
              </a:spcBef>
              <a:spcAft>
                <a:spcPts val="0"/>
              </a:spcAft>
              <a:buNone/>
              <a:defRPr sz="1000">
                <a:solidFill>
                  <a:srgbClr val="000000"/>
                </a:solidFill>
              </a:defRPr>
            </a:lvl3pPr>
            <a:lvl4pPr lvl="3" algn="ctr" rtl="0">
              <a:spcBef>
                <a:spcPts val="1600"/>
              </a:spcBef>
              <a:spcAft>
                <a:spcPts val="0"/>
              </a:spcAft>
              <a:buNone/>
              <a:defRPr sz="1000">
                <a:solidFill>
                  <a:srgbClr val="000000"/>
                </a:solidFill>
              </a:defRPr>
            </a:lvl4pPr>
            <a:lvl5pPr lvl="4" algn="ctr" rtl="0">
              <a:spcBef>
                <a:spcPts val="1600"/>
              </a:spcBef>
              <a:spcAft>
                <a:spcPts val="0"/>
              </a:spcAft>
              <a:buNone/>
              <a:defRPr sz="1000">
                <a:solidFill>
                  <a:srgbClr val="000000"/>
                </a:solidFill>
              </a:defRPr>
            </a:lvl5pPr>
            <a:lvl6pPr lvl="5" algn="ctr" rtl="0">
              <a:spcBef>
                <a:spcPts val="1600"/>
              </a:spcBef>
              <a:spcAft>
                <a:spcPts val="0"/>
              </a:spcAft>
              <a:buNone/>
              <a:defRPr sz="1000">
                <a:solidFill>
                  <a:srgbClr val="000000"/>
                </a:solidFill>
              </a:defRPr>
            </a:lvl6pPr>
            <a:lvl7pPr lvl="6" algn="ctr" rtl="0">
              <a:spcBef>
                <a:spcPts val="1600"/>
              </a:spcBef>
              <a:spcAft>
                <a:spcPts val="0"/>
              </a:spcAft>
              <a:buNone/>
              <a:defRPr sz="1000">
                <a:solidFill>
                  <a:srgbClr val="000000"/>
                </a:solidFill>
              </a:defRPr>
            </a:lvl7pPr>
            <a:lvl8pPr lvl="7" algn="ctr" rtl="0">
              <a:spcBef>
                <a:spcPts val="1600"/>
              </a:spcBef>
              <a:spcAft>
                <a:spcPts val="0"/>
              </a:spcAft>
              <a:buNone/>
              <a:defRPr sz="1000">
                <a:solidFill>
                  <a:srgbClr val="000000"/>
                </a:solidFill>
              </a:defRPr>
            </a:lvl8pPr>
            <a:lvl9pPr lvl="8" algn="ctr" rtl="0">
              <a:spcBef>
                <a:spcPts val="1600"/>
              </a:spcBef>
              <a:spcAft>
                <a:spcPts val="1600"/>
              </a:spcAft>
              <a:buNone/>
              <a:defRPr sz="1000">
                <a:solidFill>
                  <a:srgbClr val="000000"/>
                </a:solidFill>
              </a:defRPr>
            </a:lvl9pPr>
          </a:lstStyle>
          <a:p>
            <a:endParaRPr/>
          </a:p>
        </p:txBody>
      </p:sp>
      <p:sp>
        <p:nvSpPr>
          <p:cNvPr id="105" name="Google Shape;105;p10"/>
          <p:cNvSpPr/>
          <p:nvPr/>
        </p:nvSpPr>
        <p:spPr>
          <a:xfrm>
            <a:off x="6645550" y="1389550"/>
            <a:ext cx="2046000" cy="7365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txBox="1">
            <a:spLocks noGrp="1"/>
          </p:cNvSpPr>
          <p:nvPr>
            <p:ph type="title" idx="8"/>
          </p:nvPr>
        </p:nvSpPr>
        <p:spPr>
          <a:xfrm>
            <a:off x="6678558" y="1417201"/>
            <a:ext cx="1980000" cy="6813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Green titles with multiple points">
  <p:cSld name="TITLE_AND_BODY_2_4_1_1_3">
    <p:spTree>
      <p:nvGrpSpPr>
        <p:cNvPr id="1" name="Shape 107"/>
        <p:cNvGrpSpPr/>
        <p:nvPr/>
      </p:nvGrpSpPr>
      <p:grpSpPr>
        <a:xfrm>
          <a:off x="0" y="0"/>
          <a:ext cx="0" cy="0"/>
          <a:chOff x="0" y="0"/>
          <a:chExt cx="0" cy="0"/>
        </a:xfrm>
      </p:grpSpPr>
      <p:sp>
        <p:nvSpPr>
          <p:cNvPr id="108" name="Google Shape;108;p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9" name="Google Shape;109;p11"/>
          <p:cNvSpPr txBox="1"/>
          <p:nvPr/>
        </p:nvSpPr>
        <p:spPr>
          <a:xfrm>
            <a:off x="409413" y="1932775"/>
            <a:ext cx="2046000" cy="452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10" name="Google Shape;110;p11"/>
          <p:cNvSpPr txBox="1">
            <a:spLocks noGrp="1"/>
          </p:cNvSpPr>
          <p:nvPr>
            <p:ph type="subTitle" idx="1"/>
          </p:nvPr>
        </p:nvSpPr>
        <p:spPr>
          <a:xfrm>
            <a:off x="442421" y="1932775"/>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11" name="Google Shape;111;p11"/>
          <p:cNvSpPr/>
          <p:nvPr/>
        </p:nvSpPr>
        <p:spPr>
          <a:xfrm>
            <a:off x="409425" y="1389550"/>
            <a:ext cx="2046000" cy="488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txBox="1">
            <a:spLocks noGrp="1"/>
          </p:cNvSpPr>
          <p:nvPr>
            <p:ph type="title" idx="2"/>
          </p:nvPr>
        </p:nvSpPr>
        <p:spPr>
          <a:xfrm>
            <a:off x="442434" y="1407900"/>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113" name="Google Shape;113;p11"/>
          <p:cNvSpPr txBox="1"/>
          <p:nvPr/>
        </p:nvSpPr>
        <p:spPr>
          <a:xfrm>
            <a:off x="2488120" y="1932775"/>
            <a:ext cx="2046000" cy="452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14" name="Google Shape;114;p11"/>
          <p:cNvSpPr txBox="1">
            <a:spLocks noGrp="1"/>
          </p:cNvSpPr>
          <p:nvPr>
            <p:ph type="subTitle" idx="3"/>
          </p:nvPr>
        </p:nvSpPr>
        <p:spPr>
          <a:xfrm>
            <a:off x="2521129" y="1932775"/>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15" name="Google Shape;115;p11"/>
          <p:cNvSpPr/>
          <p:nvPr/>
        </p:nvSpPr>
        <p:spPr>
          <a:xfrm>
            <a:off x="2488133" y="1389550"/>
            <a:ext cx="2046000" cy="488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txBox="1">
            <a:spLocks noGrp="1"/>
          </p:cNvSpPr>
          <p:nvPr>
            <p:ph type="title" idx="4"/>
          </p:nvPr>
        </p:nvSpPr>
        <p:spPr>
          <a:xfrm>
            <a:off x="2521142" y="1407900"/>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117" name="Google Shape;117;p11"/>
          <p:cNvSpPr txBox="1"/>
          <p:nvPr/>
        </p:nvSpPr>
        <p:spPr>
          <a:xfrm>
            <a:off x="4566828" y="1932775"/>
            <a:ext cx="2046000" cy="452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18" name="Google Shape;118;p11"/>
          <p:cNvSpPr txBox="1">
            <a:spLocks noGrp="1"/>
          </p:cNvSpPr>
          <p:nvPr>
            <p:ph type="subTitle" idx="5"/>
          </p:nvPr>
        </p:nvSpPr>
        <p:spPr>
          <a:xfrm>
            <a:off x="4599837" y="1932775"/>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19" name="Google Shape;119;p11"/>
          <p:cNvSpPr/>
          <p:nvPr/>
        </p:nvSpPr>
        <p:spPr>
          <a:xfrm>
            <a:off x="4566842" y="1389550"/>
            <a:ext cx="2046000" cy="488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txBox="1">
            <a:spLocks noGrp="1"/>
          </p:cNvSpPr>
          <p:nvPr>
            <p:ph type="title" idx="6"/>
          </p:nvPr>
        </p:nvSpPr>
        <p:spPr>
          <a:xfrm>
            <a:off x="4599850" y="1407900"/>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121" name="Google Shape;121;p11"/>
          <p:cNvSpPr txBox="1"/>
          <p:nvPr/>
        </p:nvSpPr>
        <p:spPr>
          <a:xfrm>
            <a:off x="6645536" y="1932775"/>
            <a:ext cx="2046000" cy="4521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22" name="Google Shape;122;p11"/>
          <p:cNvSpPr txBox="1">
            <a:spLocks noGrp="1"/>
          </p:cNvSpPr>
          <p:nvPr>
            <p:ph type="subTitle" idx="7"/>
          </p:nvPr>
        </p:nvSpPr>
        <p:spPr>
          <a:xfrm>
            <a:off x="6678545" y="1932775"/>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23" name="Google Shape;123;p11"/>
          <p:cNvSpPr/>
          <p:nvPr/>
        </p:nvSpPr>
        <p:spPr>
          <a:xfrm>
            <a:off x="6645550" y="1389550"/>
            <a:ext cx="2046000" cy="488700"/>
          </a:xfrm>
          <a:prstGeom prst="rect">
            <a:avLst/>
          </a:prstGeom>
          <a:solidFill>
            <a:srgbClr val="39B5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txBox="1">
            <a:spLocks noGrp="1"/>
          </p:cNvSpPr>
          <p:nvPr>
            <p:ph type="title" idx="8"/>
          </p:nvPr>
        </p:nvSpPr>
        <p:spPr>
          <a:xfrm>
            <a:off x="6678559" y="1407900"/>
            <a:ext cx="1980000" cy="45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FFFF"/>
              </a:buClr>
              <a:buSzPts val="1200"/>
              <a:buNone/>
              <a:defRPr sz="1200">
                <a:solidFill>
                  <a:srgbClr val="FFFFFF"/>
                </a:solidFill>
              </a:defRPr>
            </a:lvl1pPr>
            <a:lvl2pPr lvl="1" algn="ctr" rtl="0">
              <a:spcBef>
                <a:spcPts val="0"/>
              </a:spcBef>
              <a:spcAft>
                <a:spcPts val="0"/>
              </a:spcAft>
              <a:buClr>
                <a:srgbClr val="FFFFFF"/>
              </a:buClr>
              <a:buSzPts val="1200"/>
              <a:buNone/>
              <a:defRPr sz="1200">
                <a:solidFill>
                  <a:srgbClr val="FFFFFF"/>
                </a:solidFill>
              </a:defRPr>
            </a:lvl2pPr>
            <a:lvl3pPr lvl="2" algn="ctr" rtl="0">
              <a:spcBef>
                <a:spcPts val="0"/>
              </a:spcBef>
              <a:spcAft>
                <a:spcPts val="0"/>
              </a:spcAft>
              <a:buClr>
                <a:srgbClr val="FFFFFF"/>
              </a:buClr>
              <a:buSzPts val="1200"/>
              <a:buNone/>
              <a:defRPr sz="1200">
                <a:solidFill>
                  <a:srgbClr val="FFFFFF"/>
                </a:solidFill>
              </a:defRPr>
            </a:lvl3pPr>
            <a:lvl4pPr lvl="3" algn="ctr" rtl="0">
              <a:spcBef>
                <a:spcPts val="0"/>
              </a:spcBef>
              <a:spcAft>
                <a:spcPts val="0"/>
              </a:spcAft>
              <a:buClr>
                <a:srgbClr val="FFFFFF"/>
              </a:buClr>
              <a:buSzPts val="1200"/>
              <a:buNone/>
              <a:defRPr sz="1200">
                <a:solidFill>
                  <a:srgbClr val="FFFFFF"/>
                </a:solidFill>
              </a:defRPr>
            </a:lvl4pPr>
            <a:lvl5pPr lvl="4" algn="ctr" rtl="0">
              <a:spcBef>
                <a:spcPts val="0"/>
              </a:spcBef>
              <a:spcAft>
                <a:spcPts val="0"/>
              </a:spcAft>
              <a:buClr>
                <a:srgbClr val="FFFFFF"/>
              </a:buClr>
              <a:buSzPts val="1200"/>
              <a:buNone/>
              <a:defRPr sz="1200">
                <a:solidFill>
                  <a:srgbClr val="FFFFFF"/>
                </a:solidFill>
              </a:defRPr>
            </a:lvl5pPr>
            <a:lvl6pPr lvl="5" algn="ctr" rtl="0">
              <a:spcBef>
                <a:spcPts val="0"/>
              </a:spcBef>
              <a:spcAft>
                <a:spcPts val="0"/>
              </a:spcAft>
              <a:buClr>
                <a:srgbClr val="FFFFFF"/>
              </a:buClr>
              <a:buSzPts val="1200"/>
              <a:buNone/>
              <a:defRPr sz="1200">
                <a:solidFill>
                  <a:srgbClr val="FFFFFF"/>
                </a:solidFill>
              </a:defRPr>
            </a:lvl6pPr>
            <a:lvl7pPr lvl="6" algn="ctr" rtl="0">
              <a:spcBef>
                <a:spcPts val="0"/>
              </a:spcBef>
              <a:spcAft>
                <a:spcPts val="0"/>
              </a:spcAft>
              <a:buClr>
                <a:srgbClr val="FFFFFF"/>
              </a:buClr>
              <a:buSzPts val="1200"/>
              <a:buNone/>
              <a:defRPr sz="1200">
                <a:solidFill>
                  <a:srgbClr val="FFFFFF"/>
                </a:solidFill>
              </a:defRPr>
            </a:lvl7pPr>
            <a:lvl8pPr lvl="7" algn="ctr" rtl="0">
              <a:spcBef>
                <a:spcPts val="0"/>
              </a:spcBef>
              <a:spcAft>
                <a:spcPts val="0"/>
              </a:spcAft>
              <a:buClr>
                <a:srgbClr val="FFFFFF"/>
              </a:buClr>
              <a:buSzPts val="1200"/>
              <a:buNone/>
              <a:defRPr sz="1200">
                <a:solidFill>
                  <a:srgbClr val="FFFFFF"/>
                </a:solidFill>
              </a:defRPr>
            </a:lvl8pPr>
            <a:lvl9pPr lvl="8" algn="ctr" rtl="0">
              <a:spcBef>
                <a:spcPts val="0"/>
              </a:spcBef>
              <a:spcAft>
                <a:spcPts val="0"/>
              </a:spcAft>
              <a:buClr>
                <a:srgbClr val="FFFFFF"/>
              </a:buClr>
              <a:buSzPts val="1200"/>
              <a:buNone/>
              <a:defRPr sz="1200">
                <a:solidFill>
                  <a:srgbClr val="FFFFFF"/>
                </a:solidFill>
              </a:defRPr>
            </a:lvl9pPr>
          </a:lstStyle>
          <a:p>
            <a:endParaRPr/>
          </a:p>
        </p:txBody>
      </p:sp>
      <p:sp>
        <p:nvSpPr>
          <p:cNvPr id="125" name="Google Shape;125;p11"/>
          <p:cNvSpPr txBox="1"/>
          <p:nvPr/>
        </p:nvSpPr>
        <p:spPr>
          <a:xfrm>
            <a:off x="409425" y="2439400"/>
            <a:ext cx="2046000" cy="13173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26" name="Google Shape;126;p11"/>
          <p:cNvSpPr txBox="1">
            <a:spLocks noGrp="1"/>
          </p:cNvSpPr>
          <p:nvPr>
            <p:ph type="subTitle" idx="9"/>
          </p:nvPr>
        </p:nvSpPr>
        <p:spPr>
          <a:xfrm>
            <a:off x="442433" y="2439400"/>
            <a:ext cx="1980000" cy="13173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27" name="Google Shape;127;p11"/>
          <p:cNvSpPr txBox="1"/>
          <p:nvPr/>
        </p:nvSpPr>
        <p:spPr>
          <a:xfrm>
            <a:off x="2488127" y="2439400"/>
            <a:ext cx="2046000" cy="13173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28" name="Google Shape;128;p11"/>
          <p:cNvSpPr txBox="1">
            <a:spLocks noGrp="1"/>
          </p:cNvSpPr>
          <p:nvPr>
            <p:ph type="subTitle" idx="13"/>
          </p:nvPr>
        </p:nvSpPr>
        <p:spPr>
          <a:xfrm>
            <a:off x="2521135" y="2439400"/>
            <a:ext cx="1980000" cy="13173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29" name="Google Shape;129;p11"/>
          <p:cNvSpPr txBox="1"/>
          <p:nvPr/>
        </p:nvSpPr>
        <p:spPr>
          <a:xfrm>
            <a:off x="4566829" y="2439400"/>
            <a:ext cx="2046000" cy="13173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30" name="Google Shape;130;p11"/>
          <p:cNvSpPr txBox="1">
            <a:spLocks noGrp="1"/>
          </p:cNvSpPr>
          <p:nvPr>
            <p:ph type="subTitle" idx="14"/>
          </p:nvPr>
        </p:nvSpPr>
        <p:spPr>
          <a:xfrm>
            <a:off x="4599837" y="2439400"/>
            <a:ext cx="1980000" cy="13173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31" name="Google Shape;131;p11"/>
          <p:cNvSpPr txBox="1"/>
          <p:nvPr/>
        </p:nvSpPr>
        <p:spPr>
          <a:xfrm>
            <a:off x="6645531" y="2439400"/>
            <a:ext cx="2046000" cy="13173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32" name="Google Shape;132;p11"/>
          <p:cNvSpPr txBox="1">
            <a:spLocks noGrp="1"/>
          </p:cNvSpPr>
          <p:nvPr>
            <p:ph type="subTitle" idx="15"/>
          </p:nvPr>
        </p:nvSpPr>
        <p:spPr>
          <a:xfrm>
            <a:off x="6678539" y="2439400"/>
            <a:ext cx="1980000" cy="13173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33" name="Google Shape;133;p11"/>
          <p:cNvSpPr txBox="1"/>
          <p:nvPr/>
        </p:nvSpPr>
        <p:spPr>
          <a:xfrm>
            <a:off x="409425" y="3811225"/>
            <a:ext cx="2046000" cy="731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34" name="Google Shape;134;p11"/>
          <p:cNvSpPr txBox="1">
            <a:spLocks noGrp="1"/>
          </p:cNvSpPr>
          <p:nvPr>
            <p:ph type="subTitle" idx="16"/>
          </p:nvPr>
        </p:nvSpPr>
        <p:spPr>
          <a:xfrm>
            <a:off x="442433" y="3811225"/>
            <a:ext cx="1980000" cy="7314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35" name="Google Shape;135;p11"/>
          <p:cNvSpPr txBox="1"/>
          <p:nvPr/>
        </p:nvSpPr>
        <p:spPr>
          <a:xfrm>
            <a:off x="2488125" y="3811225"/>
            <a:ext cx="2046000" cy="731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36" name="Google Shape;136;p11"/>
          <p:cNvSpPr txBox="1">
            <a:spLocks noGrp="1"/>
          </p:cNvSpPr>
          <p:nvPr>
            <p:ph type="subTitle" idx="17"/>
          </p:nvPr>
        </p:nvSpPr>
        <p:spPr>
          <a:xfrm>
            <a:off x="2521134" y="3811225"/>
            <a:ext cx="1980000" cy="7314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37" name="Google Shape;137;p11"/>
          <p:cNvSpPr txBox="1"/>
          <p:nvPr/>
        </p:nvSpPr>
        <p:spPr>
          <a:xfrm>
            <a:off x="4566826" y="3811225"/>
            <a:ext cx="2046000" cy="731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38" name="Google Shape;138;p11"/>
          <p:cNvSpPr txBox="1">
            <a:spLocks noGrp="1"/>
          </p:cNvSpPr>
          <p:nvPr>
            <p:ph type="subTitle" idx="18"/>
          </p:nvPr>
        </p:nvSpPr>
        <p:spPr>
          <a:xfrm>
            <a:off x="4599834" y="3811225"/>
            <a:ext cx="1980000" cy="7314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39" name="Google Shape;139;p11"/>
          <p:cNvSpPr txBox="1"/>
          <p:nvPr/>
        </p:nvSpPr>
        <p:spPr>
          <a:xfrm>
            <a:off x="6645526" y="3811225"/>
            <a:ext cx="2046000" cy="731400"/>
          </a:xfrm>
          <a:prstGeom prst="rect">
            <a:avLst/>
          </a:prstGeom>
          <a:solidFill>
            <a:srgbClr val="EFEFE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00">
              <a:latin typeface="Poppins"/>
              <a:ea typeface="Poppins"/>
              <a:cs typeface="Poppins"/>
              <a:sym typeface="Poppins"/>
            </a:endParaRPr>
          </a:p>
        </p:txBody>
      </p:sp>
      <p:sp>
        <p:nvSpPr>
          <p:cNvPr id="140" name="Google Shape;140;p11"/>
          <p:cNvSpPr txBox="1">
            <a:spLocks noGrp="1"/>
          </p:cNvSpPr>
          <p:nvPr>
            <p:ph type="subTitle" idx="19"/>
          </p:nvPr>
        </p:nvSpPr>
        <p:spPr>
          <a:xfrm>
            <a:off x="6678535" y="3811225"/>
            <a:ext cx="1980000" cy="7314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000">
                <a:solidFill>
                  <a:srgbClr val="000000"/>
                </a:solidFill>
                <a:latin typeface="Poppins"/>
                <a:ea typeface="Poppins"/>
                <a:cs typeface="Poppins"/>
                <a:sym typeface="Poppins"/>
              </a:defRPr>
            </a:lvl1pPr>
            <a:lvl2pPr lvl="1" algn="ctr" rtl="0">
              <a:spcBef>
                <a:spcPts val="1600"/>
              </a:spcBef>
              <a:spcAft>
                <a:spcPts val="0"/>
              </a:spcAft>
              <a:buNone/>
              <a:defRPr sz="1000">
                <a:solidFill>
                  <a:srgbClr val="000000"/>
                </a:solidFill>
                <a:latin typeface="Poppins"/>
                <a:ea typeface="Poppins"/>
                <a:cs typeface="Poppins"/>
                <a:sym typeface="Poppins"/>
              </a:defRPr>
            </a:lvl2pPr>
            <a:lvl3pPr lvl="2" algn="ctr" rtl="0">
              <a:spcBef>
                <a:spcPts val="1600"/>
              </a:spcBef>
              <a:spcAft>
                <a:spcPts val="0"/>
              </a:spcAft>
              <a:buNone/>
              <a:defRPr sz="1000">
                <a:solidFill>
                  <a:srgbClr val="000000"/>
                </a:solidFill>
                <a:latin typeface="Poppins"/>
                <a:ea typeface="Poppins"/>
                <a:cs typeface="Poppins"/>
                <a:sym typeface="Poppins"/>
              </a:defRPr>
            </a:lvl3pPr>
            <a:lvl4pPr lvl="3" algn="ctr" rtl="0">
              <a:spcBef>
                <a:spcPts val="1600"/>
              </a:spcBef>
              <a:spcAft>
                <a:spcPts val="0"/>
              </a:spcAft>
              <a:buNone/>
              <a:defRPr sz="1000">
                <a:solidFill>
                  <a:srgbClr val="000000"/>
                </a:solidFill>
                <a:latin typeface="Poppins"/>
                <a:ea typeface="Poppins"/>
                <a:cs typeface="Poppins"/>
                <a:sym typeface="Poppins"/>
              </a:defRPr>
            </a:lvl4pPr>
            <a:lvl5pPr lvl="4" algn="ctr" rtl="0">
              <a:spcBef>
                <a:spcPts val="1600"/>
              </a:spcBef>
              <a:spcAft>
                <a:spcPts val="0"/>
              </a:spcAft>
              <a:buNone/>
              <a:defRPr sz="1000">
                <a:solidFill>
                  <a:srgbClr val="000000"/>
                </a:solidFill>
                <a:latin typeface="Poppins"/>
                <a:ea typeface="Poppins"/>
                <a:cs typeface="Poppins"/>
                <a:sym typeface="Poppins"/>
              </a:defRPr>
            </a:lvl5pPr>
            <a:lvl6pPr lvl="5" algn="ctr" rtl="0">
              <a:spcBef>
                <a:spcPts val="1600"/>
              </a:spcBef>
              <a:spcAft>
                <a:spcPts val="0"/>
              </a:spcAft>
              <a:buNone/>
              <a:defRPr sz="1000">
                <a:solidFill>
                  <a:srgbClr val="000000"/>
                </a:solidFill>
                <a:latin typeface="Poppins"/>
                <a:ea typeface="Poppins"/>
                <a:cs typeface="Poppins"/>
                <a:sym typeface="Poppins"/>
              </a:defRPr>
            </a:lvl6pPr>
            <a:lvl7pPr lvl="6" algn="ctr" rtl="0">
              <a:spcBef>
                <a:spcPts val="1600"/>
              </a:spcBef>
              <a:spcAft>
                <a:spcPts val="0"/>
              </a:spcAft>
              <a:buNone/>
              <a:defRPr sz="1000">
                <a:solidFill>
                  <a:srgbClr val="000000"/>
                </a:solidFill>
                <a:latin typeface="Poppins"/>
                <a:ea typeface="Poppins"/>
                <a:cs typeface="Poppins"/>
                <a:sym typeface="Poppins"/>
              </a:defRPr>
            </a:lvl7pPr>
            <a:lvl8pPr lvl="7" algn="ctr" rtl="0">
              <a:spcBef>
                <a:spcPts val="1600"/>
              </a:spcBef>
              <a:spcAft>
                <a:spcPts val="0"/>
              </a:spcAft>
              <a:buNone/>
              <a:defRPr sz="1000">
                <a:solidFill>
                  <a:srgbClr val="000000"/>
                </a:solidFill>
                <a:latin typeface="Poppins"/>
                <a:ea typeface="Poppins"/>
                <a:cs typeface="Poppins"/>
                <a:sym typeface="Poppins"/>
              </a:defRPr>
            </a:lvl8pPr>
            <a:lvl9pPr lvl="8" algn="ctr" rtl="0">
              <a:spcBef>
                <a:spcPts val="1600"/>
              </a:spcBef>
              <a:spcAft>
                <a:spcPts val="1600"/>
              </a:spcAft>
              <a:buNone/>
              <a:defRPr sz="1000">
                <a:solidFill>
                  <a:srgbClr val="000000"/>
                </a:solidFill>
                <a:latin typeface="Poppins"/>
                <a:ea typeface="Poppins"/>
                <a:cs typeface="Poppins"/>
                <a:sym typeface="Poppins"/>
              </a:defRPr>
            </a:lvl9pPr>
          </a:lstStyle>
          <a:p>
            <a:endParaRPr/>
          </a:p>
        </p:txBody>
      </p:sp>
      <p:sp>
        <p:nvSpPr>
          <p:cNvPr id="141" name="Google Shape;141;p11"/>
          <p:cNvSpPr txBox="1">
            <a:spLocks noGrp="1"/>
          </p:cNvSpPr>
          <p:nvPr>
            <p:ph type="subTitle" idx="20"/>
          </p:nvPr>
        </p:nvSpPr>
        <p:spPr>
          <a:xfrm>
            <a:off x="311700" y="951625"/>
            <a:ext cx="8520600" cy="383400"/>
          </a:xfrm>
          <a:prstGeom prst="rect">
            <a:avLst/>
          </a:prstGeom>
        </p:spPr>
        <p:txBody>
          <a:bodyPr spcFirstLastPara="1" wrap="square" lIns="91425" tIns="91425" rIns="91425" bIns="91425" anchor="t" anchorCtr="0">
            <a:noAutofit/>
          </a:bodyPr>
          <a:lstStyle>
            <a:lvl1pPr marL="0" marR="0" lvl="0" indent="0" algn="l" rtl="0">
              <a:lnSpc>
                <a:spcPct val="115000"/>
              </a:lnSpc>
              <a:spcBef>
                <a:spcPts val="0"/>
              </a:spcBef>
              <a:spcAft>
                <a:spcPts val="0"/>
              </a:spcAft>
              <a:buNone/>
              <a:defRPr sz="1400">
                <a:solidFill>
                  <a:srgbClr val="000000"/>
                </a:solidFill>
                <a:latin typeface="Poppins"/>
                <a:ea typeface="Poppins"/>
                <a:cs typeface="Poppins"/>
                <a:sym typeface="Poppins"/>
              </a:defRPr>
            </a:lvl1pPr>
            <a:lvl2pPr lvl="1" rtl="0">
              <a:spcBef>
                <a:spcPts val="1600"/>
              </a:spcBef>
              <a:spcAft>
                <a:spcPts val="0"/>
              </a:spcAft>
              <a:buNone/>
              <a:defRPr>
                <a:solidFill>
                  <a:srgbClr val="000000"/>
                </a:solidFill>
              </a:defRPr>
            </a:lvl2pPr>
            <a:lvl3pPr lvl="2" rtl="0">
              <a:spcBef>
                <a:spcPts val="1600"/>
              </a:spcBef>
              <a:spcAft>
                <a:spcPts val="0"/>
              </a:spcAft>
              <a:buNone/>
              <a:defRPr>
                <a:solidFill>
                  <a:srgbClr val="000000"/>
                </a:solidFill>
              </a:defRPr>
            </a:lvl3pPr>
            <a:lvl4pPr lvl="3" rtl="0">
              <a:spcBef>
                <a:spcPts val="1600"/>
              </a:spcBef>
              <a:spcAft>
                <a:spcPts val="0"/>
              </a:spcAft>
              <a:buNone/>
              <a:defRPr>
                <a:solidFill>
                  <a:srgbClr val="000000"/>
                </a:solidFill>
              </a:defRPr>
            </a:lvl4pPr>
            <a:lvl5pPr lvl="4" rtl="0">
              <a:spcBef>
                <a:spcPts val="1600"/>
              </a:spcBef>
              <a:spcAft>
                <a:spcPts val="0"/>
              </a:spcAft>
              <a:buNone/>
              <a:defRPr>
                <a:solidFill>
                  <a:srgbClr val="000000"/>
                </a:solidFill>
              </a:defRPr>
            </a:lvl5pPr>
            <a:lvl6pPr lvl="5" rtl="0">
              <a:spcBef>
                <a:spcPts val="1600"/>
              </a:spcBef>
              <a:spcAft>
                <a:spcPts val="0"/>
              </a:spcAft>
              <a:buNone/>
              <a:defRPr>
                <a:solidFill>
                  <a:srgbClr val="000000"/>
                </a:solidFill>
              </a:defRPr>
            </a:lvl6pPr>
            <a:lvl7pPr lvl="6" rtl="0">
              <a:spcBef>
                <a:spcPts val="1600"/>
              </a:spcBef>
              <a:spcAft>
                <a:spcPts val="0"/>
              </a:spcAft>
              <a:buNone/>
              <a:defRPr>
                <a:solidFill>
                  <a:srgbClr val="000000"/>
                </a:solidFill>
              </a:defRPr>
            </a:lvl7pPr>
            <a:lvl8pPr lvl="7" rtl="0">
              <a:spcBef>
                <a:spcPts val="1600"/>
              </a:spcBef>
              <a:spcAft>
                <a:spcPts val="0"/>
              </a:spcAft>
              <a:buNone/>
              <a:defRPr>
                <a:solidFill>
                  <a:srgbClr val="000000"/>
                </a:solidFill>
              </a:defRPr>
            </a:lvl8pPr>
            <a:lvl9pPr lvl="8" rtl="0">
              <a:spcBef>
                <a:spcPts val="1600"/>
              </a:spcBef>
              <a:spcAft>
                <a:spcPts val="1600"/>
              </a:spcAft>
              <a:buNone/>
              <a:defRPr>
                <a:solidFill>
                  <a:srgbClr val="000000"/>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40C842"/>
              </a:buClr>
              <a:buSzPts val="2800"/>
              <a:buFont typeface="Poppins"/>
              <a:buNone/>
              <a:defRPr sz="2800">
                <a:solidFill>
                  <a:srgbClr val="40C842"/>
                </a:solidFill>
                <a:latin typeface="Poppins"/>
                <a:ea typeface="Poppins"/>
                <a:cs typeface="Poppins"/>
                <a:sym typeface="Poppins"/>
              </a:defRPr>
            </a:lvl1pPr>
            <a:lvl2pPr lvl="1">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2pPr>
            <a:lvl3pPr lvl="2">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3pPr>
            <a:lvl4pPr lvl="3">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4pPr>
            <a:lvl5pPr lvl="4">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5pPr>
            <a:lvl6pPr lvl="5">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6pPr>
            <a:lvl7pPr lvl="6">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7pPr>
            <a:lvl8pPr lvl="7">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8pPr>
            <a:lvl9pPr lvl="8">
              <a:spcBef>
                <a:spcPts val="0"/>
              </a:spcBef>
              <a:spcAft>
                <a:spcPts val="0"/>
              </a:spcAft>
              <a:buClr>
                <a:srgbClr val="40C842"/>
              </a:buClr>
              <a:buSzPts val="2800"/>
              <a:buFont typeface="Poppins"/>
              <a:buNone/>
              <a:defRPr sz="2800" b="1">
                <a:solidFill>
                  <a:srgbClr val="40C842"/>
                </a:solidFill>
                <a:latin typeface="Poppins"/>
                <a:ea typeface="Poppins"/>
                <a:cs typeface="Poppins"/>
                <a:sym typeface="Poppins"/>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pic>
        <p:nvPicPr>
          <p:cNvPr id="8" name="Google Shape;8;p1"/>
          <p:cNvPicPr preferRelativeResize="0"/>
          <p:nvPr/>
        </p:nvPicPr>
        <p:blipFill>
          <a:blip r:embed="rId25">
            <a:alphaModFix/>
          </a:blip>
          <a:stretch>
            <a:fillRect/>
          </a:stretch>
        </p:blipFill>
        <p:spPr>
          <a:xfrm>
            <a:off x="7831124" y="4740378"/>
            <a:ext cx="1001175" cy="130150"/>
          </a:xfrm>
          <a:prstGeom prst="rect">
            <a:avLst/>
          </a:prstGeom>
          <a:noFill/>
          <a:ln>
            <a:noFill/>
          </a:ln>
        </p:spPr>
      </p:pic>
      <p:pic>
        <p:nvPicPr>
          <p:cNvPr id="9" name="Google Shape;9;p1"/>
          <p:cNvPicPr preferRelativeResize="0"/>
          <p:nvPr/>
        </p:nvPicPr>
        <p:blipFill>
          <a:blip r:embed="rId26">
            <a:alphaModFix/>
          </a:blip>
          <a:stretch>
            <a:fillRect/>
          </a:stretch>
        </p:blipFill>
        <p:spPr>
          <a:xfrm>
            <a:off x="6837336" y="4565882"/>
            <a:ext cx="866450" cy="479125"/>
          </a:xfrm>
          <a:prstGeom prst="rect">
            <a:avLst/>
          </a:prstGeom>
          <a:noFill/>
          <a:ln>
            <a:noFill/>
          </a:ln>
        </p:spPr>
      </p:pic>
      <p:pic>
        <p:nvPicPr>
          <p:cNvPr id="10" name="Google Shape;10;p1"/>
          <p:cNvPicPr preferRelativeResize="0"/>
          <p:nvPr/>
        </p:nvPicPr>
        <p:blipFill>
          <a:blip r:embed="rId27">
            <a:alphaModFix/>
          </a:blip>
          <a:stretch>
            <a:fillRect/>
          </a:stretch>
        </p:blipFill>
        <p:spPr>
          <a:xfrm>
            <a:off x="5303825" y="4628313"/>
            <a:ext cx="1364500" cy="354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ms.co.uk/commercial/alterian.html"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s://roots.io/sage/" TargetMode="External"/><Relationship Id="rId4" Type="http://schemas.openxmlformats.org/officeDocument/2006/relationships/hyperlink" Target="https://en-gb.wordpress.org/plugins/elasticpres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ableau.com/"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s://shiny.rstudio.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ajarproductions.com/pages/products/in5/"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hyperlink" Target="https://www.joomunited.com/wordpress-products/wp-media-folder"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ordpress.org/plugins/swiftype-search/"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en-gb.wordpress.org/plugins/elasticpress/"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webaccessibility.com/results/?url=https%3A%2F%2Fwww.nao.org.uk%2F"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yoast.com/wordpress/plugins/seo/"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ordpress.org/plugins/journey-analytics/"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s://en-gb.wordpress.org/plugins/tags/accessibility/"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en-gb.wordpress.org/plugins/tags/seo/" TargetMode="External"/><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6"/>
          <p:cNvSpPr txBox="1">
            <a:spLocks noGrp="1"/>
          </p:cNvSpPr>
          <p:nvPr>
            <p:ph type="title"/>
          </p:nvPr>
        </p:nvSpPr>
        <p:spPr>
          <a:xfrm>
            <a:off x="311700" y="873550"/>
            <a:ext cx="5655600" cy="134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NAO Website</a:t>
            </a:r>
            <a:endParaRPr>
              <a:solidFill>
                <a:srgbClr val="40C842"/>
              </a:solidFill>
            </a:endParaRPr>
          </a:p>
        </p:txBody>
      </p:sp>
      <p:sp>
        <p:nvSpPr>
          <p:cNvPr id="308" name="Google Shape;308;p26"/>
          <p:cNvSpPr txBox="1">
            <a:spLocks noGrp="1"/>
          </p:cNvSpPr>
          <p:nvPr>
            <p:ph type="subTitle" idx="1"/>
          </p:nvPr>
        </p:nvSpPr>
        <p:spPr>
          <a:xfrm>
            <a:off x="339550" y="1595400"/>
            <a:ext cx="5064900" cy="1410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2200"/>
              <a:t>Technical Discovery</a:t>
            </a:r>
            <a:endParaRPr sz="2200"/>
          </a:p>
        </p:txBody>
      </p:sp>
      <p:sp>
        <p:nvSpPr>
          <p:cNvPr id="309" name="Google Shape;309;p26"/>
          <p:cNvSpPr txBox="1">
            <a:spLocks noGrp="1"/>
          </p:cNvSpPr>
          <p:nvPr>
            <p:ph type="subTitle" idx="4294967295"/>
          </p:nvPr>
        </p:nvSpPr>
        <p:spPr>
          <a:xfrm>
            <a:off x="311700" y="3948500"/>
            <a:ext cx="5064900" cy="100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a:t>Prepared by Stu Mackellar</a:t>
            </a:r>
            <a:endParaRPr/>
          </a:p>
          <a:p>
            <a:pPr marL="0" lvl="0" indent="0" algn="l" rtl="0">
              <a:lnSpc>
                <a:spcPct val="100000"/>
              </a:lnSpc>
              <a:spcBef>
                <a:spcPts val="1600"/>
              </a:spcBef>
              <a:spcAft>
                <a:spcPts val="1600"/>
              </a:spcAft>
              <a:buNone/>
            </a:pPr>
            <a:r>
              <a:rPr lang="en-GB"/>
              <a:t>May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379"/>
        <p:cNvGrpSpPr/>
        <p:nvPr/>
      </p:nvGrpSpPr>
      <p:grpSpPr>
        <a:xfrm>
          <a:off x="0" y="0"/>
          <a:ext cx="0" cy="0"/>
          <a:chOff x="0" y="0"/>
          <a:chExt cx="0" cy="0"/>
        </a:xfrm>
      </p:grpSpPr>
      <p:sp>
        <p:nvSpPr>
          <p:cNvPr id="380" name="Google Shape;380;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Analytics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81" name="Google Shape;381;p35"/>
          <p:cNvSpPr txBox="1">
            <a:spLocks noGrp="1"/>
          </p:cNvSpPr>
          <p:nvPr>
            <p:ph type="body" idx="1"/>
          </p:nvPr>
        </p:nvSpPr>
        <p:spPr>
          <a:xfrm>
            <a:off x="311700" y="1152475"/>
            <a:ext cx="3836700" cy="2936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Questions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What analytics data is currently available?</a:t>
            </a:r>
            <a:endParaRPr sz="1200"/>
          </a:p>
          <a:p>
            <a:pPr marL="457200" lvl="0" indent="-304800" algn="l" rtl="0">
              <a:lnSpc>
                <a:spcPct val="100000"/>
              </a:lnSpc>
              <a:spcBef>
                <a:spcPts val="0"/>
              </a:spcBef>
              <a:spcAft>
                <a:spcPts val="0"/>
              </a:spcAft>
              <a:buSzPts val="1200"/>
              <a:buChar char="●"/>
            </a:pPr>
            <a:r>
              <a:rPr lang="en-GB" sz="1200"/>
              <a:t>What is missing?</a:t>
            </a:r>
            <a:endParaRPr sz="1200"/>
          </a:p>
          <a:p>
            <a:pPr marL="457200" lvl="0" indent="-304800" algn="l" rtl="0">
              <a:lnSpc>
                <a:spcPct val="100000"/>
              </a:lnSpc>
              <a:spcBef>
                <a:spcPts val="0"/>
              </a:spcBef>
              <a:spcAft>
                <a:spcPts val="0"/>
              </a:spcAft>
              <a:buSzPts val="1200"/>
              <a:buChar char="●"/>
            </a:pPr>
            <a:r>
              <a:rPr lang="en-GB" sz="1200"/>
              <a:t>Are there any concrete requirements?</a:t>
            </a:r>
            <a:endParaRPr sz="1200"/>
          </a:p>
          <a:p>
            <a:pPr marL="457200" lvl="0" indent="-304800" algn="l" rtl="0">
              <a:lnSpc>
                <a:spcPct val="100000"/>
              </a:lnSpc>
              <a:spcBef>
                <a:spcPts val="0"/>
              </a:spcBef>
              <a:spcAft>
                <a:spcPts val="0"/>
              </a:spcAft>
              <a:buSzPts val="1200"/>
              <a:buChar char="●"/>
            </a:pPr>
            <a:r>
              <a:rPr lang="en-GB" sz="1200"/>
              <a:t>How is access to content recorded?</a:t>
            </a:r>
            <a:endParaRPr sz="1200"/>
          </a:p>
          <a:p>
            <a:pPr marL="457200" lvl="0" indent="-304800" algn="l" rtl="0">
              <a:lnSpc>
                <a:spcPct val="100000"/>
              </a:lnSpc>
              <a:spcBef>
                <a:spcPts val="0"/>
              </a:spcBef>
              <a:spcAft>
                <a:spcPts val="0"/>
              </a:spcAft>
              <a:buSzPts val="1200"/>
              <a:buChar char="●"/>
            </a:pPr>
            <a:r>
              <a:rPr lang="en-GB" sz="1200"/>
              <a:t>Are there any privacy concerns or implications?</a:t>
            </a:r>
            <a:endParaRPr sz="1200"/>
          </a:p>
          <a:p>
            <a:pPr marL="457200" lvl="0" indent="-304800" algn="l" rtl="0">
              <a:lnSpc>
                <a:spcPct val="100000"/>
              </a:lnSpc>
              <a:spcBef>
                <a:spcPts val="0"/>
              </a:spcBef>
              <a:spcAft>
                <a:spcPts val="0"/>
              </a:spcAft>
              <a:buSzPts val="1200"/>
              <a:buChar char="●"/>
            </a:pPr>
            <a:r>
              <a:rPr lang="en-GB" sz="1200"/>
              <a:t>Who will consume analytic data and how?</a:t>
            </a:r>
            <a:endParaRPr sz="1200" b="1">
              <a:latin typeface="Poppins"/>
              <a:ea typeface="Poppins"/>
              <a:cs typeface="Poppins"/>
              <a:sym typeface="Poppins"/>
            </a:endParaRPr>
          </a:p>
        </p:txBody>
      </p:sp>
      <p:sp>
        <p:nvSpPr>
          <p:cNvPr id="382" name="Google Shape;382;p35"/>
          <p:cNvSpPr txBox="1">
            <a:spLocks noGrp="1"/>
          </p:cNvSpPr>
          <p:nvPr>
            <p:ph type="body" idx="2"/>
          </p:nvPr>
        </p:nvSpPr>
        <p:spPr>
          <a:xfrm>
            <a:off x="4581375"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Comments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Currently not as mature as we’d like</a:t>
            </a:r>
            <a:endParaRPr sz="1200"/>
          </a:p>
          <a:p>
            <a:pPr marL="457200" lvl="0" indent="-304800" algn="l" rtl="0">
              <a:lnSpc>
                <a:spcPct val="100000"/>
              </a:lnSpc>
              <a:spcBef>
                <a:spcPts val="0"/>
              </a:spcBef>
              <a:spcAft>
                <a:spcPts val="0"/>
              </a:spcAft>
              <a:buSzPts val="1200"/>
              <a:buChar char="●"/>
            </a:pPr>
            <a:r>
              <a:rPr lang="en-GB" sz="1200"/>
              <a:t>Would like some advice on optimising GA usage, e.g. capturing events</a:t>
            </a:r>
            <a:endParaRPr sz="1200"/>
          </a:p>
          <a:p>
            <a:pPr marL="457200" lvl="0" indent="-304800" algn="l" rtl="0">
              <a:lnSpc>
                <a:spcPct val="100000"/>
              </a:lnSpc>
              <a:spcBef>
                <a:spcPts val="0"/>
              </a:spcBef>
              <a:spcAft>
                <a:spcPts val="0"/>
              </a:spcAft>
              <a:buSzPts val="1200"/>
              <a:buChar char="●"/>
            </a:pPr>
            <a:r>
              <a:rPr lang="en-GB" sz="1200"/>
              <a:t>Should we implement GTM? Data Studio?</a:t>
            </a:r>
            <a:endParaRPr sz="1200"/>
          </a:p>
          <a:p>
            <a:pPr marL="457200" lvl="0" indent="-304800" algn="l" rtl="0">
              <a:lnSpc>
                <a:spcPct val="100000"/>
              </a:lnSpc>
              <a:spcBef>
                <a:spcPts val="0"/>
              </a:spcBef>
              <a:spcAft>
                <a:spcPts val="0"/>
              </a:spcAft>
              <a:buSzPts val="1200"/>
              <a:buChar char="●"/>
            </a:pPr>
            <a:r>
              <a:rPr lang="en-GB" sz="1200"/>
              <a:t>Need to consider privacy - what are the boundaries?</a:t>
            </a:r>
            <a:endParaRPr sz="1200"/>
          </a:p>
          <a:p>
            <a:pPr marL="457200" lvl="0" indent="-304800" algn="l" rtl="0">
              <a:lnSpc>
                <a:spcPct val="100000"/>
              </a:lnSpc>
              <a:spcBef>
                <a:spcPts val="0"/>
              </a:spcBef>
              <a:spcAft>
                <a:spcPts val="0"/>
              </a:spcAft>
              <a:buSzPts val="1200"/>
              <a:buChar char="●"/>
            </a:pPr>
            <a:r>
              <a:rPr lang="en-GB" sz="1200"/>
              <a:t>Cookie consent - currently non-compliant, about to deploy OneTrust WP plugin</a:t>
            </a:r>
            <a:endParaRPr sz="1200"/>
          </a:p>
          <a:p>
            <a:pPr marL="457200" lvl="0" indent="-304800" algn="l" rtl="0">
              <a:lnSpc>
                <a:spcPct val="100000"/>
              </a:lnSpc>
              <a:spcBef>
                <a:spcPts val="0"/>
              </a:spcBef>
              <a:spcAft>
                <a:spcPts val="0"/>
              </a:spcAft>
              <a:buSzPts val="1200"/>
              <a:buChar char="●"/>
            </a:pPr>
            <a:r>
              <a:rPr lang="en-GB" sz="1200"/>
              <a:t>One of main needs - what content is being consumed?</a:t>
            </a:r>
            <a:endParaRPr sz="1200"/>
          </a:p>
          <a:p>
            <a:pPr marL="0" lvl="0" indent="0" algn="l" rtl="0">
              <a:spcBef>
                <a:spcPts val="0"/>
              </a:spcBef>
              <a:spcAft>
                <a:spcPts val="1600"/>
              </a:spcAft>
              <a:buNone/>
            </a:pP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387"/>
        <p:cNvGrpSpPr/>
        <p:nvPr/>
      </p:nvGrpSpPr>
      <p:grpSpPr>
        <a:xfrm>
          <a:off x="0" y="0"/>
          <a:ext cx="0" cy="0"/>
          <a:chOff x="0" y="0"/>
          <a:chExt cx="0" cy="0"/>
        </a:xfrm>
      </p:grpSpPr>
      <p:sp>
        <p:nvSpPr>
          <p:cNvPr id="388" name="Google Shape;388;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Security</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89" name="Google Shape;389;p36"/>
          <p:cNvSpPr txBox="1">
            <a:spLocks noGrp="1"/>
          </p:cNvSpPr>
          <p:nvPr>
            <p:ph type="body" idx="1"/>
          </p:nvPr>
        </p:nvSpPr>
        <p:spPr>
          <a:xfrm>
            <a:off x="311700" y="1152475"/>
            <a:ext cx="3836700" cy="2936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Questions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Who is responsible for security within NAO?</a:t>
            </a:r>
            <a:endParaRPr sz="1200"/>
          </a:p>
          <a:p>
            <a:pPr marL="457200" lvl="0" indent="-304800" algn="l" rtl="0">
              <a:lnSpc>
                <a:spcPct val="100000"/>
              </a:lnSpc>
              <a:spcBef>
                <a:spcPts val="0"/>
              </a:spcBef>
              <a:spcAft>
                <a:spcPts val="0"/>
              </a:spcAft>
              <a:buSzPts val="1200"/>
              <a:buChar char="●"/>
            </a:pPr>
            <a:r>
              <a:rPr lang="en-GB" sz="1200"/>
              <a:t>Does NAO have its own internal cyber security policy?</a:t>
            </a:r>
            <a:endParaRPr sz="1200"/>
          </a:p>
          <a:p>
            <a:pPr marL="457200" lvl="0" indent="-304800" algn="l" rtl="0">
              <a:lnSpc>
                <a:spcPct val="100000"/>
              </a:lnSpc>
              <a:spcBef>
                <a:spcPts val="0"/>
              </a:spcBef>
              <a:spcAft>
                <a:spcPts val="0"/>
              </a:spcAft>
              <a:buSzPts val="1200"/>
              <a:buChar char="●"/>
            </a:pPr>
            <a:r>
              <a:rPr lang="en-GB" sz="1200"/>
              <a:t>Are there any regulatory or legal requirements applicable to the website’s security?</a:t>
            </a:r>
            <a:endParaRPr sz="1200"/>
          </a:p>
          <a:p>
            <a:pPr marL="457200" lvl="0" indent="-304800" algn="l" rtl="0">
              <a:lnSpc>
                <a:spcPct val="100000"/>
              </a:lnSpc>
              <a:spcBef>
                <a:spcPts val="0"/>
              </a:spcBef>
              <a:spcAft>
                <a:spcPts val="0"/>
              </a:spcAft>
              <a:buSzPts val="1200"/>
              <a:buChar char="●"/>
            </a:pPr>
            <a:r>
              <a:rPr lang="en-GB" sz="1200"/>
              <a:t>Are there any other specific security concerns or requirements?</a:t>
            </a:r>
            <a:endParaRPr sz="1200"/>
          </a:p>
          <a:p>
            <a:pPr marL="457200" lvl="0" indent="-304800" algn="l" rtl="0">
              <a:lnSpc>
                <a:spcPct val="100000"/>
              </a:lnSpc>
              <a:spcBef>
                <a:spcPts val="0"/>
              </a:spcBef>
              <a:spcAft>
                <a:spcPts val="0"/>
              </a:spcAft>
              <a:buSzPts val="1200"/>
              <a:buChar char="●"/>
            </a:pPr>
            <a:r>
              <a:rPr lang="en-GB" sz="1200"/>
              <a:t>How is the level of confidence in the website’s security assessed?</a:t>
            </a:r>
            <a:endParaRPr sz="1200"/>
          </a:p>
        </p:txBody>
      </p:sp>
      <p:sp>
        <p:nvSpPr>
          <p:cNvPr id="390" name="Google Shape;390;p36"/>
          <p:cNvSpPr txBox="1">
            <a:spLocks noGrp="1"/>
          </p:cNvSpPr>
          <p:nvPr>
            <p:ph type="body" idx="2"/>
          </p:nvPr>
        </p:nvSpPr>
        <p:spPr>
          <a:xfrm>
            <a:off x="4581375"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dirty="0">
                <a:latin typeface="Poppins"/>
                <a:ea typeface="Poppins"/>
                <a:cs typeface="Poppins"/>
                <a:sym typeface="Poppins"/>
              </a:rPr>
              <a:t>Comments</a:t>
            </a:r>
            <a:endParaRPr sz="1200" b="1" dirty="0">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dirty="0"/>
              <a:t>Annual pen testing</a:t>
            </a:r>
            <a:endParaRPr sz="1200" dirty="0"/>
          </a:p>
          <a:p>
            <a:pPr marL="0" lvl="0" indent="0" algn="l" rtl="0">
              <a:spcBef>
                <a:spcPts val="0"/>
              </a:spcBef>
              <a:spcAft>
                <a:spcPts val="1600"/>
              </a:spcAft>
              <a:buNone/>
            </a:pPr>
            <a:endParaRPr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55"/>
          <p:cNvSpPr txBox="1">
            <a:spLocks noGrp="1"/>
          </p:cNvSpPr>
          <p:nvPr>
            <p:ph type="title"/>
          </p:nvPr>
        </p:nvSpPr>
        <p:spPr>
          <a:xfrm>
            <a:off x="313200" y="1408200"/>
            <a:ext cx="6639900" cy="1486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Constraints</a:t>
            </a:r>
            <a:endParaRPr/>
          </a:p>
          <a:p>
            <a:pPr marL="0" lvl="0" indent="0" algn="l" rtl="0">
              <a:spcBef>
                <a:spcPts val="0"/>
              </a:spcBef>
              <a:spcAft>
                <a:spcPts val="0"/>
              </a:spcAft>
              <a:buNone/>
            </a:pPr>
            <a:endParaRPr sz="2800"/>
          </a:p>
        </p:txBody>
      </p:sp>
      <p:sp>
        <p:nvSpPr>
          <p:cNvPr id="505" name="Google Shape;505;p55"/>
          <p:cNvSpPr txBox="1">
            <a:spLocks noGrp="1"/>
          </p:cNvSpPr>
          <p:nvPr>
            <p:ph type="subTitle" idx="1"/>
          </p:nvPr>
        </p:nvSpPr>
        <p:spPr>
          <a:xfrm>
            <a:off x="309600" y="2895000"/>
            <a:ext cx="5845800" cy="61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Overarching Constraints</a:t>
            </a:r>
            <a:endParaRPr/>
          </a:p>
        </p:txBody>
      </p:sp>
      <p:sp>
        <p:nvSpPr>
          <p:cNvPr id="511" name="Google Shape;511;p5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dirty="0"/>
              <a:t>Functional</a:t>
            </a:r>
            <a:endParaRPr dirty="0"/>
          </a:p>
          <a:p>
            <a:pPr marL="914400" lvl="1" indent="-317500" algn="l" rtl="0">
              <a:spcBef>
                <a:spcPts val="0"/>
              </a:spcBef>
              <a:spcAft>
                <a:spcPts val="0"/>
              </a:spcAft>
              <a:buSzPts val="1400"/>
              <a:buChar char="○"/>
            </a:pPr>
            <a:r>
              <a:rPr lang="en-GB" dirty="0"/>
              <a:t>The site must be accessible and available reliably across all device types</a:t>
            </a:r>
            <a:endParaRPr dirty="0"/>
          </a:p>
          <a:p>
            <a:pPr marL="914400" lvl="1" indent="-317500" algn="l" rtl="0">
              <a:spcBef>
                <a:spcPts val="0"/>
              </a:spcBef>
              <a:spcAft>
                <a:spcPts val="0"/>
              </a:spcAft>
              <a:buSzPts val="1400"/>
              <a:buChar char="○"/>
            </a:pPr>
            <a:r>
              <a:rPr lang="en-GB" dirty="0"/>
              <a:t>PDF reports must be available for the foreseeable future</a:t>
            </a:r>
            <a:endParaRPr dirty="0"/>
          </a:p>
          <a:p>
            <a:pPr marL="914400" lvl="1" indent="-317500" algn="l" rtl="0">
              <a:spcBef>
                <a:spcPts val="0"/>
              </a:spcBef>
              <a:spcAft>
                <a:spcPts val="0"/>
              </a:spcAft>
              <a:buSzPts val="1400"/>
              <a:buChar char="○"/>
            </a:pPr>
            <a:r>
              <a:rPr lang="en-GB" dirty="0"/>
              <a:t>PDF as a format does not meet all identified user needs</a:t>
            </a:r>
            <a:endParaRPr dirty="0"/>
          </a:p>
          <a:p>
            <a:pPr marL="457200" lvl="0" indent="-317500" algn="l" rtl="0">
              <a:spcBef>
                <a:spcPts val="0"/>
              </a:spcBef>
              <a:spcAft>
                <a:spcPts val="0"/>
              </a:spcAft>
              <a:buSzPts val="1400"/>
              <a:buChar char="●"/>
            </a:pPr>
            <a:r>
              <a:rPr lang="en-GB" dirty="0"/>
              <a:t>Financial</a:t>
            </a:r>
            <a:endParaRPr dirty="0"/>
          </a:p>
          <a:p>
            <a:pPr marL="914400" lvl="1" indent="-317500" algn="l" rtl="0">
              <a:spcBef>
                <a:spcPts val="0"/>
              </a:spcBef>
              <a:spcAft>
                <a:spcPts val="0"/>
              </a:spcAft>
              <a:buSzPts val="1400"/>
              <a:buChar char="○"/>
            </a:pPr>
            <a:r>
              <a:rPr lang="en-GB" dirty="0"/>
              <a:t>The budget for the site is relatively small</a:t>
            </a:r>
          </a:p>
          <a:p>
            <a:pPr marL="457200" lvl="0" indent="-317500" algn="l" rtl="0">
              <a:spcBef>
                <a:spcPts val="0"/>
              </a:spcBef>
              <a:spcAft>
                <a:spcPts val="0"/>
              </a:spcAft>
              <a:buSzPts val="1400"/>
              <a:buChar char="●"/>
            </a:pPr>
            <a:r>
              <a:rPr lang="en-GB" dirty="0"/>
              <a:t>Technical</a:t>
            </a:r>
          </a:p>
          <a:p>
            <a:pPr marL="914400" lvl="1" indent="-317500" algn="l" rtl="0">
              <a:spcBef>
                <a:spcPts val="0"/>
              </a:spcBef>
              <a:spcAft>
                <a:spcPts val="0"/>
              </a:spcAft>
              <a:buSzPts val="1400"/>
              <a:buChar char="○"/>
            </a:pPr>
            <a:r>
              <a:rPr lang="en-GB" dirty="0"/>
              <a:t>There are no in-house full-stack development skills</a:t>
            </a:r>
            <a:endParaRPr dirty="0"/>
          </a:p>
          <a:p>
            <a:pPr marL="1371600" lvl="2" indent="-317500" algn="l" rtl="0">
              <a:spcBef>
                <a:spcPts val="0"/>
              </a:spcBef>
              <a:spcAft>
                <a:spcPts val="0"/>
              </a:spcAft>
              <a:buSzPts val="1400"/>
              <a:buChar char="■"/>
            </a:pPr>
            <a:r>
              <a:rPr lang="en-GB" dirty="0"/>
              <a:t>(although basic WordPress and HTML/CSS skills are available)</a:t>
            </a:r>
            <a:endParaRPr dirty="0"/>
          </a:p>
          <a:p>
            <a:pPr marL="914400" lvl="1" indent="-317500" algn="l" rtl="0">
              <a:spcBef>
                <a:spcPts val="0"/>
              </a:spcBef>
              <a:spcAft>
                <a:spcPts val="0"/>
              </a:spcAft>
              <a:buSzPts val="1400"/>
              <a:buChar char="○"/>
            </a:pPr>
            <a:r>
              <a:rPr lang="en-GB" dirty="0"/>
              <a:t>There is no appetite or budget to increase the website team size</a:t>
            </a:r>
            <a:endParaRPr dirty="0"/>
          </a:p>
          <a:p>
            <a:pPr marL="457200" lvl="0" indent="-317500" algn="l" rtl="0">
              <a:spcBef>
                <a:spcPts val="0"/>
              </a:spcBef>
              <a:spcAft>
                <a:spcPts val="0"/>
              </a:spcAft>
              <a:buSzPts val="1400"/>
              <a:buChar char="●"/>
            </a:pPr>
            <a:r>
              <a:rPr lang="en-GB" dirty="0"/>
              <a:t>Operational</a:t>
            </a:r>
            <a:endParaRPr dirty="0"/>
          </a:p>
          <a:p>
            <a:pPr marL="914400" lvl="1" indent="-317500" algn="l" rtl="0">
              <a:spcBef>
                <a:spcPts val="0"/>
              </a:spcBef>
              <a:spcAft>
                <a:spcPts val="0"/>
              </a:spcAft>
              <a:buSzPts val="1400"/>
              <a:buChar char="○"/>
            </a:pPr>
            <a:r>
              <a:rPr lang="en-GB" dirty="0"/>
              <a:t>The website must meet overarching NAO security requirements</a:t>
            </a:r>
            <a:endParaRPr dirty="0"/>
          </a:p>
          <a:p>
            <a:pPr marL="914400" lvl="1" indent="-317500" algn="l" rtl="0">
              <a:spcBef>
                <a:spcPts val="0"/>
              </a:spcBef>
              <a:spcAft>
                <a:spcPts val="0"/>
              </a:spcAft>
              <a:buSzPts val="1400"/>
              <a:buChar char="○"/>
            </a:pPr>
            <a:r>
              <a:rPr lang="en-GB" dirty="0"/>
              <a:t>SaaS hosting is the preferred strategic option</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Google Shape;516;p57"/>
          <p:cNvSpPr txBox="1">
            <a:spLocks noGrp="1"/>
          </p:cNvSpPr>
          <p:nvPr>
            <p:ph type="title"/>
          </p:nvPr>
        </p:nvSpPr>
        <p:spPr>
          <a:xfrm>
            <a:off x="313200" y="1408200"/>
            <a:ext cx="5889300" cy="1486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Findings</a:t>
            </a:r>
            <a:endParaRPr/>
          </a:p>
        </p:txBody>
      </p:sp>
      <p:sp>
        <p:nvSpPr>
          <p:cNvPr id="517" name="Google Shape;517;p57"/>
          <p:cNvSpPr txBox="1">
            <a:spLocks noGrp="1"/>
          </p:cNvSpPr>
          <p:nvPr>
            <p:ph type="subTitle" idx="1"/>
          </p:nvPr>
        </p:nvSpPr>
        <p:spPr>
          <a:xfrm>
            <a:off x="309600" y="2895000"/>
            <a:ext cx="5845800" cy="61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Platform </a:t>
            </a:r>
            <a:r>
              <a:rPr lang="en-GB">
                <a:latin typeface="Poppins"/>
                <a:ea typeface="Poppins"/>
                <a:cs typeface="Poppins"/>
                <a:sym typeface="Poppins"/>
              </a:rPr>
              <a:t>Insight</a:t>
            </a:r>
            <a:endParaRPr>
              <a:latin typeface="Poppins"/>
              <a:ea typeface="Poppins"/>
              <a:cs typeface="Poppins"/>
              <a:sym typeface="Poppins"/>
            </a:endParaRPr>
          </a:p>
        </p:txBody>
      </p:sp>
      <p:sp>
        <p:nvSpPr>
          <p:cNvPr id="523" name="Google Shape;523;p5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The NAO website was originally introduce in 1997 by the then librarian and was hand-coded in HTML. It has since been through various revisions.</a:t>
            </a:r>
            <a:endParaRPr sz="1300"/>
          </a:p>
          <a:p>
            <a:pPr marL="0" lvl="0" indent="0" algn="l" rtl="0">
              <a:spcBef>
                <a:spcPts val="1600"/>
              </a:spcBef>
              <a:spcAft>
                <a:spcPts val="0"/>
              </a:spcAft>
              <a:buNone/>
            </a:pPr>
            <a:r>
              <a:rPr lang="en-GB" sz="1300"/>
              <a:t>The site was migrated to a content management system provided by </a:t>
            </a:r>
            <a:r>
              <a:rPr lang="en-GB" sz="1300" u="sng">
                <a:solidFill>
                  <a:schemeClr val="hlink"/>
                </a:solidFill>
                <a:hlinkClick r:id="rId3"/>
              </a:rPr>
              <a:t>Alterian</a:t>
            </a:r>
            <a:r>
              <a:rPr lang="en-GB" sz="1300"/>
              <a:t> prior to 2010. It was then migrated again to WordPress around 2013 by </a:t>
            </a:r>
            <a:r>
              <a:rPr lang="en-GB" sz="1300" u="sng">
                <a:solidFill>
                  <a:schemeClr val="hlink"/>
                </a:solidFill>
                <a:hlinkClick r:id="rId4"/>
              </a:rPr>
              <a:t>Code For The People</a:t>
            </a:r>
            <a:r>
              <a:rPr lang="en-GB" sz="1300"/>
              <a:t>. A custom theme and plugin were developed at this stage.</a:t>
            </a:r>
            <a:endParaRPr sz="1300"/>
          </a:p>
          <a:p>
            <a:pPr marL="0" lvl="0" indent="0" algn="l" rtl="0">
              <a:spcBef>
                <a:spcPts val="1600"/>
              </a:spcBef>
              <a:spcAft>
                <a:spcPts val="0"/>
              </a:spcAft>
              <a:buNone/>
            </a:pPr>
            <a:r>
              <a:rPr lang="en-GB" sz="1300"/>
              <a:t>In 2016 the </a:t>
            </a:r>
            <a:r>
              <a:rPr lang="en-GB" sz="1300" u="sng">
                <a:solidFill>
                  <a:schemeClr val="hlink"/>
                </a:solidFill>
                <a:hlinkClick r:id="rId5"/>
              </a:rPr>
              <a:t>Sage starter theme</a:t>
            </a:r>
            <a:r>
              <a:rPr lang="en-GB" sz="1300"/>
              <a:t> was introduced, which is the current basis of the site today. The NAO plugin has been refined and continually developed and provides a variety of functionality, including custom post types for reports, widgets for displaying content and workflow elements.</a:t>
            </a:r>
            <a:endParaRPr sz="1300"/>
          </a:p>
          <a:p>
            <a:pPr marL="0" lvl="0" indent="0" algn="l" rtl="0">
              <a:spcBef>
                <a:spcPts val="1600"/>
              </a:spcBef>
              <a:spcAft>
                <a:spcPts val="0"/>
              </a:spcAft>
              <a:buNone/>
            </a:pPr>
            <a:r>
              <a:rPr lang="en-GB" sz="1300"/>
              <a:t>WordPress is a popular and well understood content management system (CMS) and is widely recognised as a market leader. There has been significant investment in the current implementation and its custom functionality, such as themes and plugins, and also integration with NAO workflows and processes.</a:t>
            </a:r>
            <a:endParaRPr sz="1300"/>
          </a:p>
          <a:p>
            <a:pPr marL="0" lvl="0" indent="0" algn="l" rtl="0">
              <a:spcBef>
                <a:spcPts val="1600"/>
              </a:spcBef>
              <a:spcAft>
                <a:spcPts val="1600"/>
              </a:spcAft>
              <a:buNone/>
            </a:pPr>
            <a:endParaRPr sz="13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Google Shape;528;p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Platform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529" name="Google Shape;529;p5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300" b="1">
                <a:latin typeface="Poppins"/>
                <a:ea typeface="Poppins"/>
                <a:cs typeface="Poppins"/>
                <a:sym typeface="Poppins"/>
              </a:rPr>
              <a:t>Goal:</a:t>
            </a:r>
            <a:r>
              <a:rPr lang="en-GB" sz="1300"/>
              <a:t> Provide a well understood, secure, affordable and functional platform on which NAO content can be effectively distributed to its users</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Continue with the use of WordPress as a platform</a:t>
            </a:r>
            <a:endParaRPr sz="1300"/>
          </a:p>
          <a:p>
            <a:pPr marL="457200" lvl="0" indent="-311150" algn="l" rtl="0">
              <a:spcBef>
                <a:spcPts val="0"/>
              </a:spcBef>
              <a:spcAft>
                <a:spcPts val="0"/>
              </a:spcAft>
              <a:buSzPts val="1300"/>
              <a:buChar char="●"/>
            </a:pPr>
            <a:r>
              <a:rPr lang="en-GB" sz="1300"/>
              <a:t>Review theme and plugin usage for fitness for purpose and commission updates or replacements where necessary</a:t>
            </a:r>
            <a:endParaRPr sz="1300"/>
          </a:p>
        </p:txBody>
      </p:sp>
      <p:graphicFrame>
        <p:nvGraphicFramePr>
          <p:cNvPr id="530" name="Google Shape;530;p59"/>
          <p:cNvGraphicFramePr/>
          <p:nvPr/>
        </p:nvGraphicFramePr>
        <p:xfrm>
          <a:off x="360925" y="3128850"/>
          <a:ext cx="8439625" cy="138538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Well understood within NAO and externally</a:t>
                      </a:r>
                      <a:endParaRPr sz="1100"/>
                    </a:p>
                    <a:p>
                      <a:pPr marL="457200" lvl="0" indent="-298450" algn="l" rtl="0">
                        <a:spcBef>
                          <a:spcPts val="0"/>
                        </a:spcBef>
                        <a:spcAft>
                          <a:spcPts val="0"/>
                        </a:spcAft>
                        <a:buSzPts val="1100"/>
                        <a:buChar char="●"/>
                      </a:pPr>
                      <a:r>
                        <a:rPr lang="en-GB" sz="1100"/>
                        <a:t>Avoids assessment and migration costs of replatforming</a:t>
                      </a:r>
                      <a:endParaRPr sz="1100"/>
                    </a:p>
                    <a:p>
                      <a:pPr marL="457200" lvl="0" indent="-298450" algn="l" rtl="0">
                        <a:spcBef>
                          <a:spcPts val="0"/>
                        </a:spcBef>
                        <a:spcAft>
                          <a:spcPts val="0"/>
                        </a:spcAft>
                        <a:buSzPts val="1100"/>
                        <a:buChar char="●"/>
                      </a:pPr>
                      <a:r>
                        <a:rPr lang="en-GB" sz="1100"/>
                        <a:t>Highly performant and extensible</a:t>
                      </a:r>
                      <a:endParaRPr sz="1100"/>
                    </a:p>
                    <a:p>
                      <a:pPr marL="457200" lvl="0" indent="-298450" algn="l" rtl="0">
                        <a:spcBef>
                          <a:spcPts val="0"/>
                        </a:spcBef>
                        <a:spcAft>
                          <a:spcPts val="0"/>
                        </a:spcAft>
                        <a:buSzPts val="1100"/>
                        <a:buChar char="●"/>
                      </a:pPr>
                      <a:r>
                        <a:rPr lang="en-GB" sz="1100"/>
                        <a:t>Plentiful off-the-shelf plugin availability</a:t>
                      </a:r>
                      <a:endParaRPr sz="1100"/>
                    </a:p>
                    <a:p>
                      <a:pPr marL="457200" lvl="0" indent="-298450" algn="l" rtl="0">
                        <a:spcBef>
                          <a:spcPts val="0"/>
                        </a:spcBef>
                        <a:spcAft>
                          <a:spcPts val="0"/>
                        </a:spcAft>
                        <a:buSzPts val="1100"/>
                        <a:buChar char="●"/>
                      </a:pPr>
                      <a:r>
                        <a:rPr lang="en-GB" sz="1100"/>
                        <a:t>Relatively inexpensive</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May not cover outlying use cases, although NAO’s usage patterns are fairly mainstream</a:t>
                      </a:r>
                      <a:endParaRPr sz="1100"/>
                    </a:p>
                    <a:p>
                      <a:pPr marL="457200" lvl="0" indent="-298450" algn="l" rtl="0">
                        <a:spcBef>
                          <a:spcPts val="0"/>
                        </a:spcBef>
                        <a:spcAft>
                          <a:spcPts val="0"/>
                        </a:spcAft>
                        <a:buSzPts val="1100"/>
                        <a:buChar char="●"/>
                      </a:pPr>
                      <a:r>
                        <a:rPr lang="en-GB" sz="1100"/>
                        <a:t>Bespoke functionality requires specialist development expertise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Hosting </a:t>
            </a:r>
            <a:r>
              <a:rPr lang="en-GB">
                <a:latin typeface="Poppins"/>
                <a:ea typeface="Poppins"/>
                <a:cs typeface="Poppins"/>
                <a:sym typeface="Poppins"/>
              </a:rPr>
              <a:t>Insight</a:t>
            </a:r>
            <a:endParaRPr>
              <a:latin typeface="Poppins"/>
              <a:ea typeface="Poppins"/>
              <a:cs typeface="Poppins"/>
              <a:sym typeface="Poppins"/>
            </a:endParaRPr>
          </a:p>
        </p:txBody>
      </p:sp>
      <p:sp>
        <p:nvSpPr>
          <p:cNvPr id="536" name="Google Shape;536;p6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The NAO website is currently hosted by CIVIC, who have also provided various software consultancy services over the past few years.</a:t>
            </a:r>
            <a:endParaRPr sz="1300"/>
          </a:p>
          <a:p>
            <a:pPr marL="0" lvl="0" indent="0" algn="l" rtl="0">
              <a:spcBef>
                <a:spcPts val="1600"/>
              </a:spcBef>
              <a:spcAft>
                <a:spcPts val="0"/>
              </a:spcAft>
              <a:buNone/>
            </a:pPr>
            <a:r>
              <a:rPr lang="en-GB" sz="1300"/>
              <a:t>CIVIC provide a hosted WordPress service, including application of critical security patches and some updates. It is effectively a PaaS (platform as a service) solution. The NAO IT strategy is to move away from on-premise hosting within the next 12-18 months, with SaaS the strongly preferred option, or cloud hosting in Azure otherwise. </a:t>
            </a:r>
            <a:endParaRPr sz="1300"/>
          </a:p>
          <a:p>
            <a:pPr marL="0" lvl="0" indent="0" algn="l" rtl="0">
              <a:spcBef>
                <a:spcPts val="1600"/>
              </a:spcBef>
              <a:spcAft>
                <a:spcPts val="0"/>
              </a:spcAft>
              <a:buNone/>
            </a:pPr>
            <a:r>
              <a:rPr lang="en-GB" sz="1300"/>
              <a:t>Configuration management is seen as a weakness of the current arrangement, particularly from a security perspective. Access control and limited configuration of identity management functionality is concerning. A move to a fully-managed SaaS (software as a service) solution employing federated identity management would be preferred.</a:t>
            </a:r>
            <a:endParaRPr sz="1300"/>
          </a:p>
          <a:p>
            <a:pPr marL="0" lvl="0" indent="0" algn="l" rtl="0">
              <a:spcBef>
                <a:spcPts val="1600"/>
              </a:spcBef>
              <a:spcAft>
                <a:spcPts val="1600"/>
              </a:spcAft>
              <a:buNone/>
            </a:pPr>
            <a:r>
              <a:rPr lang="en-GB" sz="1300"/>
              <a:t>The website is currently configured in multi-site mode. This is considered unnecessary and consolidation of the existing sub-sites with the primary site would be simpler with no loss of function.</a:t>
            </a:r>
            <a:endParaRPr sz="13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Hosting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542" name="Google Shape;542;p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the NAO website is highly available, cost-effective and manageable by NAO in-house staff </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Explore moving to a WordPress SaaS (Software as a Service) provider</a:t>
            </a:r>
            <a:endParaRPr sz="1300"/>
          </a:p>
          <a:p>
            <a:pPr marL="457200" lvl="0" indent="-311150" algn="l" rtl="0">
              <a:spcBef>
                <a:spcPts val="0"/>
              </a:spcBef>
              <a:spcAft>
                <a:spcPts val="0"/>
              </a:spcAft>
              <a:buSzPts val="1300"/>
              <a:buChar char="●"/>
            </a:pPr>
            <a:r>
              <a:rPr lang="en-GB" sz="1300"/>
              <a:t>Consolidate the current multi-site setup into a single-site configuration</a:t>
            </a:r>
            <a:endParaRPr sz="1300" b="1">
              <a:latin typeface="Poppins"/>
              <a:ea typeface="Poppins"/>
              <a:cs typeface="Poppins"/>
              <a:sym typeface="Poppins"/>
            </a:endParaRPr>
          </a:p>
        </p:txBody>
      </p:sp>
      <p:graphicFrame>
        <p:nvGraphicFramePr>
          <p:cNvPr id="543" name="Google Shape;543;p61"/>
          <p:cNvGraphicFramePr/>
          <p:nvPr/>
        </p:nvGraphicFramePr>
        <p:xfrm>
          <a:off x="360925" y="3128850"/>
          <a:ext cx="8439625" cy="138538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SaaS vastly reduces the administrative overheads and security risks around running a WordPress installation</a:t>
                      </a:r>
                      <a:endParaRPr sz="1100"/>
                    </a:p>
                    <a:p>
                      <a:pPr marL="457200" lvl="0" indent="-298450" algn="l" rtl="0">
                        <a:spcBef>
                          <a:spcPts val="0"/>
                        </a:spcBef>
                        <a:spcAft>
                          <a:spcPts val="0"/>
                        </a:spcAft>
                        <a:buSzPts val="1100"/>
                        <a:buChar char="●"/>
                      </a:pPr>
                      <a:r>
                        <a:rPr lang="en-GB" sz="1100"/>
                        <a:t>SaaS solutions are optimised for efficiency and hence low cost</a:t>
                      </a:r>
                      <a:endParaRPr sz="1100"/>
                    </a:p>
                    <a:p>
                      <a:pPr marL="457200" lvl="0" indent="-298450" algn="l" rtl="0">
                        <a:spcBef>
                          <a:spcPts val="0"/>
                        </a:spcBef>
                        <a:spcAft>
                          <a:spcPts val="0"/>
                        </a:spcAft>
                        <a:buSzPts val="1100"/>
                        <a:buChar char="●"/>
                      </a:pPr>
                      <a:r>
                        <a:rPr lang="en-GB" sz="1100"/>
                        <a:t>Moving to a single-site configuration reduces complexity</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Changes to hosting can be disruptive</a:t>
                      </a:r>
                      <a:endParaRPr sz="1100"/>
                    </a:p>
                    <a:p>
                      <a:pPr marL="457200" lvl="0" indent="-298450" algn="l" rtl="0">
                        <a:spcBef>
                          <a:spcPts val="0"/>
                        </a:spcBef>
                        <a:spcAft>
                          <a:spcPts val="0"/>
                        </a:spcAft>
                        <a:buSzPts val="1100"/>
                        <a:buChar char="●"/>
                      </a:pPr>
                      <a:r>
                        <a:rPr lang="en-GB" sz="1100"/>
                        <a:t>SaaS is one size fits all so any customisation outside of basic configuration and plugin usage will generally not be possible (this is unlikely to be a huge concern given NAO’s relatively typical usage patterns)</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Content </a:t>
            </a:r>
            <a:r>
              <a:rPr lang="en-GB">
                <a:latin typeface="Poppins"/>
                <a:ea typeface="Poppins"/>
                <a:cs typeface="Poppins"/>
                <a:sym typeface="Poppins"/>
              </a:rPr>
              <a:t>Insight</a:t>
            </a:r>
            <a:endParaRPr>
              <a:latin typeface="Poppins"/>
              <a:ea typeface="Poppins"/>
              <a:cs typeface="Poppins"/>
              <a:sym typeface="Poppins"/>
            </a:endParaRPr>
          </a:p>
        </p:txBody>
      </p:sp>
      <p:sp>
        <p:nvSpPr>
          <p:cNvPr id="549" name="Google Shape;549;p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Website content is predominantly created via a fairly complex workflow which is centred around Adobe’s InDesign software. Any changes to how content is produced or to generated formats will consequently require changes to this process. Numerous opportunities for improvement of the workflow have been identified over recent years and lack of capacity has generally prevented corresponding action. For example, manually uploading content is inefficient and automation of this process would save time and be more repeatable.</a:t>
            </a:r>
            <a:endParaRPr sz="1300"/>
          </a:p>
          <a:p>
            <a:pPr marL="0" lvl="0" indent="0" algn="l" rtl="0">
              <a:spcBef>
                <a:spcPts val="1600"/>
              </a:spcBef>
              <a:spcAft>
                <a:spcPts val="0"/>
              </a:spcAft>
              <a:buNone/>
            </a:pPr>
            <a:r>
              <a:rPr lang="en-GB" sz="1300"/>
              <a:t>Reports are the website’s primary content type and comprise of various components such as a synopsis, an executive summary and the report itself. They are generated in several formats (PDF for web, PDF for print, epub). None of these formats lend themselves particularly to interactivity, linking into the content or finding specific segments of interest.</a:t>
            </a:r>
            <a:endParaRPr sz="1300"/>
          </a:p>
          <a:p>
            <a:pPr marL="0" lvl="0" indent="0" algn="l" rtl="0">
              <a:spcBef>
                <a:spcPts val="1600"/>
              </a:spcBef>
              <a:spcAft>
                <a:spcPts val="1600"/>
              </a:spcAft>
              <a:buNone/>
            </a:pPr>
            <a:r>
              <a:rPr lang="en-GB" sz="1300"/>
              <a:t>Various data visualisations are also published. These generally are published from one of two data processing tools: </a:t>
            </a:r>
            <a:r>
              <a:rPr lang="en-GB" sz="1300" u="sng">
                <a:solidFill>
                  <a:schemeClr val="hlink"/>
                </a:solidFill>
                <a:hlinkClick r:id="rId3"/>
              </a:rPr>
              <a:t>Tableau</a:t>
            </a:r>
            <a:r>
              <a:rPr lang="en-GB" sz="1300"/>
              <a:t> and </a:t>
            </a:r>
            <a:r>
              <a:rPr lang="en-GB" sz="1300" u="sng">
                <a:solidFill>
                  <a:schemeClr val="hlink"/>
                </a:solidFill>
                <a:hlinkClick r:id="rId4"/>
              </a:rPr>
              <a:t>Shiny</a:t>
            </a:r>
            <a:r>
              <a:rPr lang="en-GB" sz="1300"/>
              <a:t>. The visualisations are embedded in the website as independent assets and hosted elsewhere.</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Technical Discovery Process</a:t>
            </a:r>
            <a:endParaRPr/>
          </a:p>
        </p:txBody>
      </p:sp>
      <p:sp>
        <p:nvSpPr>
          <p:cNvPr id="315" name="Google Shape;315;p27"/>
          <p:cNvSpPr txBox="1">
            <a:spLocks noGrp="1"/>
          </p:cNvSpPr>
          <p:nvPr>
            <p:ph type="body" idx="1"/>
          </p:nvPr>
        </p:nvSpPr>
        <p:spPr>
          <a:xfrm>
            <a:off x="311700" y="1152475"/>
            <a:ext cx="8520600" cy="37857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SzPts val="1400"/>
              <a:buAutoNum type="arabicPeriod"/>
            </a:pPr>
            <a:r>
              <a:rPr lang="en-GB"/>
              <a:t>Identify technical themes and observations from ongoing research</a:t>
            </a:r>
            <a:endParaRPr/>
          </a:p>
          <a:p>
            <a:pPr marL="457200" lvl="0" indent="-317500" algn="l" rtl="0">
              <a:lnSpc>
                <a:spcPct val="150000"/>
              </a:lnSpc>
              <a:spcBef>
                <a:spcPts val="0"/>
              </a:spcBef>
              <a:spcAft>
                <a:spcPts val="0"/>
              </a:spcAft>
              <a:buSzPts val="1400"/>
              <a:buAutoNum type="arabicPeriod"/>
            </a:pPr>
            <a:r>
              <a:rPr lang="en-GB"/>
              <a:t>Identify stakeholders covering themes</a:t>
            </a:r>
            <a:endParaRPr b="1">
              <a:latin typeface="Poppins"/>
              <a:ea typeface="Poppins"/>
              <a:cs typeface="Poppins"/>
              <a:sym typeface="Poppins"/>
            </a:endParaRPr>
          </a:p>
          <a:p>
            <a:pPr marL="457200" lvl="0" indent="-317500" algn="l" rtl="0">
              <a:lnSpc>
                <a:spcPct val="150000"/>
              </a:lnSpc>
              <a:spcBef>
                <a:spcPts val="0"/>
              </a:spcBef>
              <a:spcAft>
                <a:spcPts val="0"/>
              </a:spcAft>
              <a:buSzPts val="1400"/>
              <a:buAutoNum type="arabicPeriod"/>
            </a:pPr>
            <a:r>
              <a:rPr lang="en-GB"/>
              <a:t>Arrange interviews</a:t>
            </a:r>
            <a:endParaRPr b="1">
              <a:latin typeface="Poppins"/>
              <a:ea typeface="Poppins"/>
              <a:cs typeface="Poppins"/>
              <a:sym typeface="Poppins"/>
            </a:endParaRPr>
          </a:p>
          <a:p>
            <a:pPr marL="457200" lvl="0" indent="-317500" algn="l" rtl="0">
              <a:lnSpc>
                <a:spcPct val="150000"/>
              </a:lnSpc>
              <a:spcBef>
                <a:spcPts val="0"/>
              </a:spcBef>
              <a:spcAft>
                <a:spcPts val="0"/>
              </a:spcAft>
              <a:buSzPts val="1400"/>
              <a:buAutoNum type="arabicPeriod"/>
            </a:pPr>
            <a:r>
              <a:rPr lang="en-GB"/>
              <a:t>Definition of scorecard criteria to assess potential solutions</a:t>
            </a:r>
            <a:endParaRPr b="1">
              <a:latin typeface="Poppins"/>
              <a:ea typeface="Poppins"/>
              <a:cs typeface="Poppins"/>
              <a:sym typeface="Poppins"/>
            </a:endParaRPr>
          </a:p>
          <a:p>
            <a:pPr marL="457200" lvl="0" indent="-317500" algn="l" rtl="0">
              <a:lnSpc>
                <a:spcPct val="150000"/>
              </a:lnSpc>
              <a:spcBef>
                <a:spcPts val="0"/>
              </a:spcBef>
              <a:spcAft>
                <a:spcPts val="0"/>
              </a:spcAft>
              <a:buSzPts val="1400"/>
              <a:buAutoNum type="arabicPeriod"/>
            </a:pPr>
            <a:r>
              <a:rPr lang="en-GB"/>
              <a:t>Iteration and refinement</a:t>
            </a:r>
            <a:endParaRPr b="1">
              <a:latin typeface="Poppins"/>
              <a:ea typeface="Poppins"/>
              <a:cs typeface="Poppins"/>
              <a:sym typeface="Poppins"/>
            </a:endParaRPr>
          </a:p>
          <a:p>
            <a:pPr marL="914400" lvl="1" indent="-317500" algn="l" rtl="0">
              <a:lnSpc>
                <a:spcPct val="150000"/>
              </a:lnSpc>
              <a:spcBef>
                <a:spcPts val="0"/>
              </a:spcBef>
              <a:spcAft>
                <a:spcPts val="0"/>
              </a:spcAft>
              <a:buSzPts val="1400"/>
              <a:buAutoNum type="alphaLcPeriod"/>
            </a:pPr>
            <a:r>
              <a:rPr lang="en-GB"/>
              <a:t>Ideation</a:t>
            </a:r>
            <a:endParaRPr/>
          </a:p>
          <a:p>
            <a:pPr marL="914400" lvl="1" indent="-317500" algn="l" rtl="0">
              <a:lnSpc>
                <a:spcPct val="150000"/>
              </a:lnSpc>
              <a:spcBef>
                <a:spcPts val="0"/>
              </a:spcBef>
              <a:spcAft>
                <a:spcPts val="0"/>
              </a:spcAft>
              <a:buSzPts val="1400"/>
              <a:buAutoNum type="alphaLcPeriod"/>
            </a:pPr>
            <a:r>
              <a:rPr lang="en-GB"/>
              <a:t>Identification of candidate solutions</a:t>
            </a:r>
            <a:endParaRPr/>
          </a:p>
          <a:p>
            <a:pPr marL="914400" lvl="1" indent="-317500" algn="l" rtl="0">
              <a:lnSpc>
                <a:spcPct val="150000"/>
              </a:lnSpc>
              <a:spcBef>
                <a:spcPts val="0"/>
              </a:spcBef>
              <a:spcAft>
                <a:spcPts val="0"/>
              </a:spcAft>
              <a:buSzPts val="1400"/>
              <a:buAutoNum type="alphaLcPeriod"/>
            </a:pPr>
            <a:r>
              <a:rPr lang="en-GB"/>
              <a:t>Additional ad hoc interviews</a:t>
            </a:r>
            <a:endParaRPr/>
          </a:p>
          <a:p>
            <a:pPr marL="457200" lvl="0" indent="-317500" algn="l" rtl="0">
              <a:lnSpc>
                <a:spcPct val="150000"/>
              </a:lnSpc>
              <a:spcBef>
                <a:spcPts val="0"/>
              </a:spcBef>
              <a:spcAft>
                <a:spcPts val="0"/>
              </a:spcAft>
              <a:buSzPts val="1400"/>
              <a:buAutoNum type="arabicPeriod"/>
            </a:pPr>
            <a:r>
              <a:rPr lang="en-GB"/>
              <a:t>Feedback workshop</a:t>
            </a:r>
            <a:endParaRPr b="1">
              <a:latin typeface="Poppins"/>
              <a:ea typeface="Poppins"/>
              <a:cs typeface="Poppins"/>
              <a:sym typeface="Poppins"/>
            </a:endParaRPr>
          </a:p>
          <a:p>
            <a:pPr marL="457200" lvl="0" indent="-317500" algn="l" rtl="0">
              <a:lnSpc>
                <a:spcPct val="150000"/>
              </a:lnSpc>
              <a:spcBef>
                <a:spcPts val="0"/>
              </a:spcBef>
              <a:spcAft>
                <a:spcPts val="0"/>
              </a:spcAft>
              <a:buSzPts val="1400"/>
              <a:buAutoNum type="arabicPeriod"/>
            </a:pPr>
            <a:r>
              <a:rPr lang="en-GB"/>
              <a:t>Report production</a:t>
            </a:r>
            <a:endParaRPr b="1">
              <a:latin typeface="Poppins"/>
              <a:ea typeface="Poppins"/>
              <a:cs typeface="Poppins"/>
              <a:sym typeface="Poppins"/>
            </a:endParaRPr>
          </a:p>
          <a:p>
            <a:pPr marL="457200" lvl="0" indent="-317500" algn="l" rtl="0">
              <a:lnSpc>
                <a:spcPct val="150000"/>
              </a:lnSpc>
              <a:spcBef>
                <a:spcPts val="0"/>
              </a:spcBef>
              <a:spcAft>
                <a:spcPts val="0"/>
              </a:spcAft>
              <a:buSzPts val="1400"/>
              <a:buAutoNum type="arabicPeriod"/>
            </a:pPr>
            <a:r>
              <a:rPr lang="en-GB"/>
              <a:t>Presentation</a:t>
            </a:r>
            <a:endParaRPr b="1">
              <a:latin typeface="Poppins"/>
              <a:ea typeface="Poppins"/>
              <a:cs typeface="Poppins"/>
              <a:sym typeface="Poppi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Content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555" name="Google Shape;555;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a:t>
            </a:r>
            <a:r>
              <a:rPr lang="en-GB" sz="1300"/>
              <a:t> Ensure NAO website users are able to find and consume reports and related content easily</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Prototype an HTML report variant (either full, partial or both) by modifying the InDesign workflow to generate HTML from source </a:t>
            </a:r>
            <a:endParaRPr sz="1300"/>
          </a:p>
          <a:p>
            <a:pPr marL="457200" lvl="0" indent="-311150" algn="l" rtl="0">
              <a:spcBef>
                <a:spcPts val="0"/>
              </a:spcBef>
              <a:spcAft>
                <a:spcPts val="0"/>
              </a:spcAft>
              <a:buSzPts val="1300"/>
              <a:buChar char="●"/>
            </a:pPr>
            <a:r>
              <a:rPr lang="en-GB" sz="1300"/>
              <a:t>Evaluate the </a:t>
            </a:r>
            <a:r>
              <a:rPr lang="en-GB" sz="1300" u="sng">
                <a:solidFill>
                  <a:schemeClr val="hlink"/>
                </a:solidFill>
                <a:hlinkClick r:id="rId3"/>
              </a:rPr>
              <a:t>Ajar Productions in5 plugin</a:t>
            </a:r>
            <a:r>
              <a:rPr lang="en-GB" sz="1300"/>
              <a:t> for HTML generation</a:t>
            </a:r>
            <a:endParaRPr sz="1300"/>
          </a:p>
          <a:p>
            <a:pPr marL="457200" lvl="0" indent="-311150" algn="l" rtl="0">
              <a:spcBef>
                <a:spcPts val="0"/>
              </a:spcBef>
              <a:spcAft>
                <a:spcPts val="0"/>
              </a:spcAft>
              <a:buSzPts val="1300"/>
              <a:buChar char="●"/>
            </a:pPr>
            <a:r>
              <a:rPr lang="en-GB" sz="1300"/>
              <a:t>Prototype concept designs</a:t>
            </a:r>
            <a:endParaRPr sz="1300"/>
          </a:p>
          <a:p>
            <a:pPr marL="457200" lvl="0" indent="-311150" algn="l" rtl="0">
              <a:spcBef>
                <a:spcPts val="0"/>
              </a:spcBef>
              <a:spcAft>
                <a:spcPts val="0"/>
              </a:spcAft>
              <a:buSzPts val="1300"/>
              <a:buChar char="●"/>
            </a:pPr>
            <a:r>
              <a:rPr lang="en-GB" sz="1300"/>
              <a:t>Explore automated ingestion of content into WordPress using plugins such as </a:t>
            </a:r>
            <a:r>
              <a:rPr lang="en-GB" sz="1300" u="sng">
                <a:solidFill>
                  <a:schemeClr val="hlink"/>
                </a:solidFill>
                <a:hlinkClick r:id="rId4"/>
              </a:rPr>
              <a:t>WP Media Folder</a:t>
            </a:r>
            <a:endParaRPr sz="1300" b="1">
              <a:latin typeface="Poppins"/>
              <a:ea typeface="Poppins"/>
              <a:cs typeface="Poppins"/>
              <a:sym typeface="Poppins"/>
            </a:endParaRPr>
          </a:p>
        </p:txBody>
      </p:sp>
      <p:graphicFrame>
        <p:nvGraphicFramePr>
          <p:cNvPr id="556" name="Google Shape;556;p63"/>
          <p:cNvGraphicFramePr/>
          <p:nvPr/>
        </p:nvGraphicFramePr>
        <p:xfrm>
          <a:off x="360925" y="3128850"/>
          <a:ext cx="8439625" cy="121774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Generation from source will provide maximum flexibility</a:t>
                      </a:r>
                      <a:endParaRPr sz="1100"/>
                    </a:p>
                    <a:p>
                      <a:pPr marL="457200" lvl="0" indent="-298450" algn="l" rtl="0">
                        <a:spcBef>
                          <a:spcPts val="0"/>
                        </a:spcBef>
                        <a:spcAft>
                          <a:spcPts val="0"/>
                        </a:spcAft>
                        <a:buSzPts val="1100"/>
                        <a:buChar char="●"/>
                      </a:pPr>
                      <a:r>
                        <a:rPr lang="en-GB" sz="1100"/>
                        <a:t>Different layouts could be applied to each content type</a:t>
                      </a:r>
                      <a:endParaRPr sz="1100"/>
                    </a:p>
                    <a:p>
                      <a:pPr marL="457200" lvl="0" indent="-298450" algn="l" rtl="0">
                        <a:spcBef>
                          <a:spcPts val="0"/>
                        </a:spcBef>
                        <a:spcAft>
                          <a:spcPts val="0"/>
                        </a:spcAft>
                        <a:buSzPts val="1100"/>
                        <a:buChar char="●"/>
                      </a:pPr>
                      <a:r>
                        <a:rPr lang="en-GB" sz="1100"/>
                        <a:t>Automated ingestion will be faster and more repeatable</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Additional effort needed in understanding, setting up and managing the </a:t>
                      </a:r>
                      <a:r>
                        <a:rPr lang="en-GB" sz="1100" i="1"/>
                        <a:t>in5</a:t>
                      </a:r>
                      <a:r>
                        <a:rPr lang="en-GB" sz="1100"/>
                        <a:t> plugin functionality</a:t>
                      </a:r>
                      <a:endParaRPr sz="1100"/>
                    </a:p>
                    <a:p>
                      <a:pPr marL="457200" lvl="0" indent="-298450" algn="l" rtl="0">
                        <a:spcBef>
                          <a:spcPts val="0"/>
                        </a:spcBef>
                        <a:spcAft>
                          <a:spcPts val="0"/>
                        </a:spcAft>
                        <a:buSzPts val="1100"/>
                        <a:buChar char="●"/>
                      </a:pPr>
                      <a:r>
                        <a:rPr lang="en-GB" sz="1100"/>
                        <a:t>Creating new HTML report layouts will require changes to workflows and ongoing effort to maintain</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1" name="Google Shape;561;p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Search </a:t>
            </a:r>
            <a:r>
              <a:rPr lang="en-GB">
                <a:latin typeface="Poppins"/>
                <a:ea typeface="Poppins"/>
                <a:cs typeface="Poppins"/>
                <a:sym typeface="Poppins"/>
              </a:rPr>
              <a:t>Insight</a:t>
            </a:r>
            <a:endParaRPr>
              <a:latin typeface="Poppins"/>
              <a:ea typeface="Poppins"/>
              <a:cs typeface="Poppins"/>
              <a:sym typeface="Poppins"/>
            </a:endParaRPr>
          </a:p>
        </p:txBody>
      </p:sp>
      <p:sp>
        <p:nvSpPr>
          <p:cNvPr id="562" name="Google Shape;562;p6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The website currently has a search function which is prominently displayed at the top of every page. It’s implemented using the </a:t>
            </a:r>
            <a:r>
              <a:rPr lang="en-GB" sz="1300" u="sng">
                <a:solidFill>
                  <a:schemeClr val="hlink"/>
                </a:solidFill>
                <a:hlinkClick r:id="rId3"/>
              </a:rPr>
              <a:t>Swiftype WordPress plugin</a:t>
            </a:r>
            <a:r>
              <a:rPr lang="en-GB" sz="1300"/>
              <a:t>.</a:t>
            </a:r>
            <a:endParaRPr sz="1300"/>
          </a:p>
          <a:p>
            <a:pPr marL="0" lvl="0" indent="0" algn="l" rtl="0">
              <a:spcBef>
                <a:spcPts val="1600"/>
              </a:spcBef>
              <a:spcAft>
                <a:spcPts val="0"/>
              </a:spcAft>
              <a:buNone/>
            </a:pPr>
            <a:r>
              <a:rPr lang="en-GB" sz="1300"/>
              <a:t>There has been strong and consistent feedback from both internal and external users that the search functionality does not work as well as it could. Multiple users have reported resorting to generic Google web search as an alternative entry point to NAO content.</a:t>
            </a:r>
            <a:endParaRPr sz="1300"/>
          </a:p>
          <a:p>
            <a:pPr marL="0" lvl="0" indent="0" algn="l" rtl="0">
              <a:spcBef>
                <a:spcPts val="1600"/>
              </a:spcBef>
              <a:spcAft>
                <a:spcPts val="0"/>
              </a:spcAft>
              <a:buNone/>
            </a:pPr>
            <a:r>
              <a:rPr lang="en-GB" sz="1300"/>
              <a:t>Additional content navigation tooling exists internally for NAO users. The </a:t>
            </a:r>
            <a:r>
              <a:rPr lang="en-GB" sz="1300" i="1"/>
              <a:t>Back Catalogue Analyser</a:t>
            </a:r>
            <a:r>
              <a:rPr lang="en-GB" sz="1300"/>
              <a:t>, built by the analytics team, is one of the most prominent of these. It has been suggested that, while not a panacea, this tool could contribute toward provision of an improved externally-facing search function.</a:t>
            </a:r>
            <a:endParaRPr sz="1300"/>
          </a:p>
          <a:p>
            <a:pPr marL="0" lvl="0" indent="0" algn="l" rtl="0">
              <a:spcBef>
                <a:spcPts val="1600"/>
              </a:spcBef>
              <a:spcAft>
                <a:spcPts val="1600"/>
              </a:spcAft>
              <a:buNone/>
            </a:pPr>
            <a:r>
              <a:rPr lang="en-GB" sz="1300"/>
              <a:t>The use of enhanced search functionality, such as autocomplete and faceted filtering have been suggested as another approach to improving search performance and these have been incorporated into the concepts designed during this discovery work.</a:t>
            </a:r>
            <a:endParaRPr sz="13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Search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568" name="Google Shape;568;p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a:t>
            </a:r>
            <a:r>
              <a:rPr lang="en-GB" sz="1300"/>
              <a:t> Provide an enhanced search experience across the NAO website</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Evaluate the </a:t>
            </a:r>
            <a:r>
              <a:rPr lang="en-GB" sz="1300" u="sng">
                <a:solidFill>
                  <a:schemeClr val="hlink"/>
                </a:solidFill>
                <a:hlinkClick r:id="rId3"/>
              </a:rPr>
              <a:t>ElasticPress plugin</a:t>
            </a:r>
            <a:r>
              <a:rPr lang="en-GB" sz="1300"/>
              <a:t> for WordPress to provide autocomplete and faceted filtering</a:t>
            </a:r>
            <a:endParaRPr sz="1300"/>
          </a:p>
          <a:p>
            <a:pPr marL="457200" lvl="0" indent="-311150" algn="l" rtl="0">
              <a:spcBef>
                <a:spcPts val="0"/>
              </a:spcBef>
              <a:spcAft>
                <a:spcPts val="0"/>
              </a:spcAft>
              <a:buSzPts val="1300"/>
              <a:buChar char="●"/>
            </a:pPr>
            <a:r>
              <a:rPr lang="en-GB" sz="1300"/>
              <a:t>Explore the plugin’s advanced configuration options to optimise of various search characteristics</a:t>
            </a:r>
            <a:endParaRPr sz="1300" b="1">
              <a:latin typeface="Poppins"/>
              <a:ea typeface="Poppins"/>
              <a:cs typeface="Poppins"/>
              <a:sym typeface="Poppins"/>
            </a:endParaRPr>
          </a:p>
        </p:txBody>
      </p:sp>
      <p:graphicFrame>
        <p:nvGraphicFramePr>
          <p:cNvPr id="569" name="Google Shape;569;p65"/>
          <p:cNvGraphicFramePr/>
          <p:nvPr/>
        </p:nvGraphicFramePr>
        <p:xfrm>
          <a:off x="360925" y="3128850"/>
          <a:ext cx="8439625" cy="121774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Using a plugin is a quick and easy solution</a:t>
                      </a:r>
                      <a:endParaRPr sz="1100"/>
                    </a:p>
                    <a:p>
                      <a:pPr marL="457200" lvl="0" indent="-298450" algn="l" rtl="0">
                        <a:spcBef>
                          <a:spcPts val="0"/>
                        </a:spcBef>
                        <a:spcAft>
                          <a:spcPts val="0"/>
                        </a:spcAft>
                        <a:buSzPts val="1100"/>
                        <a:buChar char="●"/>
                      </a:pPr>
                      <a:r>
                        <a:rPr lang="en-GB" sz="1100" i="1"/>
                        <a:t>ElasticPress</a:t>
                      </a:r>
                      <a:r>
                        <a:rPr lang="en-GB" sz="1100"/>
                        <a:t> is free and open source</a:t>
                      </a:r>
                      <a:endParaRPr sz="1100"/>
                    </a:p>
                    <a:p>
                      <a:pPr marL="457200" lvl="0" indent="-298450" algn="l" rtl="0">
                        <a:spcBef>
                          <a:spcPts val="0"/>
                        </a:spcBef>
                        <a:spcAft>
                          <a:spcPts val="0"/>
                        </a:spcAft>
                        <a:buSzPts val="1100"/>
                        <a:buChar char="●"/>
                      </a:pPr>
                      <a:r>
                        <a:rPr lang="en-GB" sz="1100"/>
                        <a:t>It is based on ElasticSearch, a hugely popular and well regarded indexing tool</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No guaranteed technical support as open source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Tagging </a:t>
            </a:r>
            <a:r>
              <a:rPr lang="en-GB">
                <a:latin typeface="Poppins"/>
                <a:ea typeface="Poppins"/>
                <a:cs typeface="Poppins"/>
                <a:sym typeface="Poppins"/>
              </a:rPr>
              <a:t>Insight</a:t>
            </a:r>
            <a:endParaRPr>
              <a:latin typeface="Poppins"/>
              <a:ea typeface="Poppins"/>
              <a:cs typeface="Poppins"/>
              <a:sym typeface="Poppins"/>
            </a:endParaRPr>
          </a:p>
        </p:txBody>
      </p:sp>
      <p:sp>
        <p:nvSpPr>
          <p:cNvPr id="575" name="Google Shape;575;p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Content is tagged within WordPress as part of the publication workflow. The taxonomy is hard-code within WordPress and is thus maintained by the external comms team. Each content item can have multiple tags.</a:t>
            </a:r>
            <a:endParaRPr sz="1300"/>
          </a:p>
          <a:p>
            <a:pPr marL="0" lvl="0" indent="0" algn="l" rtl="0">
              <a:spcBef>
                <a:spcPts val="1600"/>
              </a:spcBef>
              <a:spcAft>
                <a:spcPts val="0"/>
              </a:spcAft>
              <a:buNone/>
            </a:pPr>
            <a:r>
              <a:rPr lang="en-GB" sz="1300"/>
              <a:t>There also exists a separate taxonomy internally, which is used for a variety of purposes. There is a current ongoing effort to improve this through consistency of language and simplification of the overarching structure. This taxonomy is considered the master and the system of record is SharePoint.</a:t>
            </a:r>
            <a:endParaRPr sz="1300"/>
          </a:p>
          <a:p>
            <a:pPr marL="0" lvl="0" indent="0" algn="l" rtl="0">
              <a:spcBef>
                <a:spcPts val="1600"/>
              </a:spcBef>
              <a:spcAft>
                <a:spcPts val="1600"/>
              </a:spcAft>
              <a:buNone/>
            </a:pPr>
            <a:r>
              <a:rPr lang="en-GB" sz="1300"/>
              <a:t>The lack of consistent tagging of internal and external facing content has caused confusion and there’s a strong desire to consolidate into a single source of truth. Different terminology is used for the same concepts publicly and internally in some cases and this has also resulted in confusion on occasion.</a:t>
            </a:r>
            <a:endParaRPr sz="13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Tagging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581" name="Google Shape;581;p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Make it easier for users to find the NAO content they’re looking for and other related content </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Use a single, unified taxonomy and consistent terminology to annotate content with metadata</a:t>
            </a:r>
            <a:endParaRPr sz="1300"/>
          </a:p>
          <a:p>
            <a:pPr marL="457200" lvl="0" indent="-311150" algn="l" rtl="0">
              <a:spcBef>
                <a:spcPts val="0"/>
              </a:spcBef>
              <a:spcAft>
                <a:spcPts val="0"/>
              </a:spcAft>
              <a:buSzPts val="1300"/>
              <a:buChar char="●"/>
            </a:pPr>
            <a:r>
              <a:rPr lang="en-GB" sz="1300"/>
              <a:t>Ensure the taxonomy’s design is flexible and enables support for hierarchical layers of tags</a:t>
            </a:r>
            <a:endParaRPr sz="1300"/>
          </a:p>
          <a:p>
            <a:pPr marL="457200" lvl="0" indent="-311150" algn="l" rtl="0">
              <a:spcBef>
                <a:spcPts val="0"/>
              </a:spcBef>
              <a:spcAft>
                <a:spcPts val="0"/>
              </a:spcAft>
              <a:buSzPts val="1300"/>
              <a:buChar char="●"/>
            </a:pPr>
            <a:r>
              <a:rPr lang="en-GB" sz="1300"/>
              <a:t>Explore the viability of synchronising SharePoint master taxonomy data to WordPress</a:t>
            </a:r>
            <a:endParaRPr sz="1300"/>
          </a:p>
          <a:p>
            <a:pPr marL="457200" lvl="0" indent="-311150" algn="l" rtl="0">
              <a:spcBef>
                <a:spcPts val="0"/>
              </a:spcBef>
              <a:spcAft>
                <a:spcPts val="0"/>
              </a:spcAft>
              <a:buSzPts val="1300"/>
              <a:buChar char="●"/>
            </a:pPr>
            <a:r>
              <a:rPr lang="en-GB" sz="1300"/>
              <a:t>Explore automated tagging of content through analysis of text and extraction of references to other NAO reports using tools such as the </a:t>
            </a:r>
            <a:r>
              <a:rPr lang="en-GB" sz="1300" i="1"/>
              <a:t>Back Catalogue Analyser</a:t>
            </a:r>
            <a:endParaRPr sz="1300"/>
          </a:p>
        </p:txBody>
      </p:sp>
      <p:graphicFrame>
        <p:nvGraphicFramePr>
          <p:cNvPr id="582" name="Google Shape;582;p67"/>
          <p:cNvGraphicFramePr/>
          <p:nvPr/>
        </p:nvGraphicFramePr>
        <p:xfrm>
          <a:off x="360925" y="3128850"/>
          <a:ext cx="8439625" cy="155302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A single taxonomy will ensure consistency and remove ambiguity </a:t>
                      </a:r>
                      <a:endParaRPr sz="1100"/>
                    </a:p>
                    <a:p>
                      <a:pPr marL="457200" lvl="0" indent="-298450" algn="l" rtl="0">
                        <a:spcBef>
                          <a:spcPts val="0"/>
                        </a:spcBef>
                        <a:spcAft>
                          <a:spcPts val="0"/>
                        </a:spcAft>
                        <a:buSzPts val="1100"/>
                        <a:buChar char="●"/>
                      </a:pPr>
                      <a:r>
                        <a:rPr lang="en-GB" sz="1100"/>
                        <a:t>Synchronisation of internal and external taxonomies will reduce administrative effort</a:t>
                      </a:r>
                      <a:endParaRPr sz="1100"/>
                    </a:p>
                    <a:p>
                      <a:pPr marL="457200" lvl="0" indent="-298450" algn="l" rtl="0">
                        <a:spcBef>
                          <a:spcPts val="0"/>
                        </a:spcBef>
                        <a:spcAft>
                          <a:spcPts val="0"/>
                        </a:spcAft>
                        <a:buSzPts val="1100"/>
                        <a:buChar char="●"/>
                      </a:pPr>
                      <a:r>
                        <a:rPr lang="en-GB" sz="1100"/>
                        <a:t>Automated keyword analysis will enable quicker and more complete tagging</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Getting master taxonomy data into WordPress may present some technical challenges</a:t>
                      </a:r>
                      <a:endParaRPr sz="1100"/>
                    </a:p>
                    <a:p>
                      <a:pPr marL="457200" lvl="0" indent="-298450" algn="l" rtl="0">
                        <a:spcBef>
                          <a:spcPts val="0"/>
                        </a:spcBef>
                        <a:spcAft>
                          <a:spcPts val="0"/>
                        </a:spcAft>
                        <a:buSzPts val="1100"/>
                        <a:buChar char="●"/>
                      </a:pPr>
                      <a:r>
                        <a:rPr lang="en-GB" sz="1100"/>
                        <a:t>Automated tagging may be less effective than hand-curated tags</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Data </a:t>
            </a:r>
            <a:r>
              <a:rPr lang="en-GB">
                <a:latin typeface="Poppins"/>
                <a:ea typeface="Poppins"/>
                <a:cs typeface="Poppins"/>
                <a:sym typeface="Poppins"/>
              </a:rPr>
              <a:t>Insight</a:t>
            </a:r>
            <a:endParaRPr>
              <a:latin typeface="Poppins"/>
              <a:ea typeface="Poppins"/>
              <a:cs typeface="Poppins"/>
              <a:sym typeface="Poppins"/>
            </a:endParaRPr>
          </a:p>
        </p:txBody>
      </p:sp>
      <p:sp>
        <p:nvSpPr>
          <p:cNvPr id="588" name="Google Shape;588;p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Many reports are based on or contain statistical analysis of underlying data sets, which are sourced from one or more government departments. There is often a degree of aggregation and processing needed to ensure related data sets are consistent and standardised. This function is performed in-house by data and analytics teams.</a:t>
            </a:r>
            <a:endParaRPr sz="1300"/>
          </a:p>
          <a:p>
            <a:pPr marL="0" lvl="0" indent="0" algn="l" rtl="0">
              <a:spcBef>
                <a:spcPts val="1600"/>
              </a:spcBef>
              <a:spcAft>
                <a:spcPts val="0"/>
              </a:spcAft>
              <a:buNone/>
            </a:pPr>
            <a:r>
              <a:rPr lang="en-GB" sz="1300"/>
              <a:t>Data is generally held in a data warehouse and processed using a variety of tools. Tableau and Shiny are the two commercial products which are integrated with the website. There is an internally developed data service and an associated REST API which are used as the basis for several bespoke tools.</a:t>
            </a:r>
            <a:endParaRPr sz="1300"/>
          </a:p>
          <a:p>
            <a:pPr marL="0" lvl="0" indent="0" algn="l" rtl="0">
              <a:spcBef>
                <a:spcPts val="1600"/>
              </a:spcBef>
              <a:spcAft>
                <a:spcPts val="0"/>
              </a:spcAft>
              <a:buNone/>
            </a:pPr>
            <a:r>
              <a:rPr lang="en-GB" sz="1300"/>
              <a:t>There is an aspiration toward publication of raw data sets, which is something that has been previously discouraged within NAO, for various reasons. Some small data sets are currently published alongside visualisations in CSV format. Other options that have been previously considered include provision of a public API, either by making the existing internal API publicly accessible or by creating a new one, and making CSV data sets more widely available.</a:t>
            </a:r>
            <a:endParaRPr sz="1300"/>
          </a:p>
          <a:p>
            <a:pPr marL="0" lvl="0" indent="0" algn="l" rtl="0">
              <a:spcBef>
                <a:spcPts val="1600"/>
              </a:spcBef>
              <a:spcAft>
                <a:spcPts val="1600"/>
              </a:spcAft>
              <a:buNone/>
            </a:pPr>
            <a:endParaRPr sz="13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Data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594" name="Google Shape;594;p6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Expose the underlying data sets that are used within NAO reports and visualisations</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Explore exposing the existing internal REST API publicly with additional access controls if necessary</a:t>
            </a:r>
            <a:endParaRPr sz="1300"/>
          </a:p>
          <a:p>
            <a:pPr marL="457200" lvl="0" indent="-311150" algn="l" rtl="0">
              <a:spcBef>
                <a:spcPts val="0"/>
              </a:spcBef>
              <a:spcAft>
                <a:spcPts val="0"/>
              </a:spcAft>
              <a:buSzPts val="1300"/>
              <a:buChar char="●"/>
            </a:pPr>
            <a:r>
              <a:rPr lang="en-GB" sz="1300"/>
              <a:t>Alternatively or additionally, explore the feasibility of providing CSV exports of the raw data used to generate reports and visualisations</a:t>
            </a:r>
            <a:endParaRPr sz="1300" b="1">
              <a:latin typeface="Poppins"/>
              <a:ea typeface="Poppins"/>
              <a:cs typeface="Poppins"/>
              <a:sym typeface="Poppins"/>
            </a:endParaRPr>
          </a:p>
        </p:txBody>
      </p:sp>
      <p:graphicFrame>
        <p:nvGraphicFramePr>
          <p:cNvPr id="595" name="Google Shape;595;p69"/>
          <p:cNvGraphicFramePr/>
          <p:nvPr/>
        </p:nvGraphicFramePr>
        <p:xfrm>
          <a:off x="360925" y="3128850"/>
          <a:ext cx="8439625" cy="138538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Reusing an existing API saves time, effort and duplication</a:t>
                      </a:r>
                      <a:endParaRPr sz="1100"/>
                    </a:p>
                    <a:p>
                      <a:pPr marL="457200" lvl="0" indent="-298450" algn="l" rtl="0">
                        <a:spcBef>
                          <a:spcPts val="0"/>
                        </a:spcBef>
                        <a:spcAft>
                          <a:spcPts val="0"/>
                        </a:spcAft>
                        <a:buSzPts val="1100"/>
                        <a:buChar char="●"/>
                      </a:pPr>
                      <a:r>
                        <a:rPr lang="en-GB" sz="1100"/>
                        <a:t>CSV exports are simple to create and distribute and widely supported by third party software</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Integration between internal and external systems may present technical and security challenges</a:t>
                      </a:r>
                      <a:endParaRPr sz="1100"/>
                    </a:p>
                    <a:p>
                      <a:pPr marL="457200" lvl="0" indent="-298450" algn="l" rtl="0">
                        <a:spcBef>
                          <a:spcPts val="0"/>
                        </a:spcBef>
                        <a:spcAft>
                          <a:spcPts val="0"/>
                        </a:spcAft>
                        <a:buSzPts val="1100"/>
                        <a:buChar char="●"/>
                      </a:pPr>
                      <a:r>
                        <a:rPr lang="en-GB" sz="1100"/>
                        <a:t>The existing API may not meet all use cases</a:t>
                      </a:r>
                      <a:endParaRPr sz="1100"/>
                    </a:p>
                    <a:p>
                      <a:pPr marL="457200" lvl="0" indent="-298450" algn="l" rtl="0">
                        <a:spcBef>
                          <a:spcPts val="0"/>
                        </a:spcBef>
                        <a:spcAft>
                          <a:spcPts val="0"/>
                        </a:spcAft>
                        <a:buSzPts val="1100"/>
                        <a:buChar char="●"/>
                      </a:pPr>
                      <a:r>
                        <a:rPr lang="en-GB" sz="1100"/>
                        <a:t>No strategic decision on public data access has been taken, so action taken now may be premature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Analytics </a:t>
            </a:r>
            <a:r>
              <a:rPr lang="en-GB">
                <a:latin typeface="Poppins"/>
                <a:ea typeface="Poppins"/>
                <a:cs typeface="Poppins"/>
                <a:sym typeface="Poppins"/>
              </a:rPr>
              <a:t>Insight</a:t>
            </a:r>
            <a:endParaRPr>
              <a:latin typeface="Poppins"/>
              <a:ea typeface="Poppins"/>
              <a:cs typeface="Poppins"/>
              <a:sym typeface="Poppins"/>
            </a:endParaRPr>
          </a:p>
        </p:txBody>
      </p:sp>
      <p:sp>
        <p:nvSpPr>
          <p:cNvPr id="601" name="Google Shape;601;p7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Currently the website is integrated with Google Analytics. Data is made available in Google Data Studio, which is performing well for existing use cases. A review of the Google Analytics implementation and overall analytics pipeline is desired and will likely be outsourced to external experts. Metrics include page views and downloads. The </a:t>
            </a:r>
            <a:r>
              <a:rPr lang="en-GB" sz="1300" i="1"/>
              <a:t>MonsterInsights</a:t>
            </a:r>
            <a:r>
              <a:rPr lang="en-GB" sz="1300"/>
              <a:t> analytics plugin is already enabled on the site and its efficacy is unclear.</a:t>
            </a:r>
            <a:endParaRPr sz="1300"/>
          </a:p>
          <a:p>
            <a:pPr marL="0" lvl="0" indent="0" algn="l" rtl="0">
              <a:spcBef>
                <a:spcPts val="1600"/>
              </a:spcBef>
              <a:spcAft>
                <a:spcPts val="0"/>
              </a:spcAft>
              <a:buNone/>
            </a:pPr>
            <a:r>
              <a:rPr lang="en-GB" sz="1300"/>
              <a:t>There is a desire to enhance analytics capabilities with additional metrics, such as content engagement (progress, view time) and capturing progress through specific user journeys. There is a tension between the need for content engagement metrics and the use of PDFs as the primary consumption format, due to the offline nature of PDF documents. Adobe have made some progress toward enhancing PDF usage tracking, which may warrant further investigation.</a:t>
            </a:r>
            <a:endParaRPr sz="1300"/>
          </a:p>
          <a:p>
            <a:pPr marL="0" lvl="0" indent="0" algn="l" rtl="0">
              <a:spcBef>
                <a:spcPts val="1600"/>
              </a:spcBef>
              <a:spcAft>
                <a:spcPts val="0"/>
              </a:spcAft>
              <a:buNone/>
            </a:pPr>
            <a:r>
              <a:rPr lang="en-GB" sz="1300"/>
              <a:t>Dashboards (primarily in Google Data Studio) are the primary consumption method for analytic data. Export to CSV for ad hoc analysis would be of additional benefit. Data Studio may support this to some extent although no research has yet been done to assess its capabilities in this area.</a:t>
            </a:r>
            <a:endParaRPr sz="1300"/>
          </a:p>
          <a:p>
            <a:pPr marL="0" lvl="0" indent="0" algn="l" rtl="0">
              <a:spcBef>
                <a:spcPts val="1600"/>
              </a:spcBef>
              <a:spcAft>
                <a:spcPts val="1600"/>
              </a:spcAft>
              <a:buNone/>
            </a:pPr>
            <a:endParaRPr sz="13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p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Analytics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607" name="Google Shape;607;p71"/>
          <p:cNvSpPr txBox="1">
            <a:spLocks noGrp="1"/>
          </p:cNvSpPr>
          <p:nvPr>
            <p:ph type="body" idx="1"/>
          </p:nvPr>
        </p:nvSpPr>
        <p:spPr>
          <a:xfrm>
            <a:off x="311700" y="1152475"/>
            <a:ext cx="85932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Provide NAO with better visibility of how content is consumed</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Review existing Google Analytics configuration and optimise to provide more granular tracking Assess whether the </a:t>
            </a:r>
            <a:r>
              <a:rPr lang="en-GB" sz="1300" i="1"/>
              <a:t>MonsterInsights</a:t>
            </a:r>
            <a:r>
              <a:rPr lang="en-GB" sz="1300"/>
              <a:t> plugin is adding value</a:t>
            </a:r>
            <a:endParaRPr sz="1300"/>
          </a:p>
          <a:p>
            <a:pPr marL="457200" lvl="0" indent="-311150" algn="l" rtl="0">
              <a:spcBef>
                <a:spcPts val="0"/>
              </a:spcBef>
              <a:spcAft>
                <a:spcPts val="0"/>
              </a:spcAft>
              <a:buSzPts val="1300"/>
              <a:buChar char="●"/>
            </a:pPr>
            <a:r>
              <a:rPr lang="en-GB" sz="1300"/>
              <a:t>Assess </a:t>
            </a:r>
            <a:r>
              <a:rPr lang="en-GB" sz="1300" i="1"/>
              <a:t>content groupings</a:t>
            </a:r>
            <a:r>
              <a:rPr lang="en-GB" sz="1300"/>
              <a:t> as a technique for capturing progress through specific user journeys</a:t>
            </a:r>
            <a:endParaRPr sz="1300"/>
          </a:p>
          <a:p>
            <a:pPr marL="457200" lvl="0" indent="-311150" algn="l" rtl="0">
              <a:spcBef>
                <a:spcPts val="0"/>
              </a:spcBef>
              <a:spcAft>
                <a:spcPts val="0"/>
              </a:spcAft>
              <a:buSzPts val="1300"/>
              <a:buChar char="●"/>
            </a:pPr>
            <a:r>
              <a:rPr lang="en-GB" sz="1300"/>
              <a:t>Review </a:t>
            </a:r>
            <a:r>
              <a:rPr lang="en-GB" sz="1300" i="1"/>
              <a:t>Data Studio </a:t>
            </a:r>
            <a:r>
              <a:rPr lang="en-GB" sz="1300"/>
              <a:t>usage and explore whether dashboards can be enhanced to deliver new metrics</a:t>
            </a:r>
            <a:endParaRPr sz="1300" b="1">
              <a:latin typeface="Poppins"/>
              <a:ea typeface="Poppins"/>
              <a:cs typeface="Poppins"/>
              <a:sym typeface="Poppins"/>
            </a:endParaRPr>
          </a:p>
        </p:txBody>
      </p:sp>
      <p:graphicFrame>
        <p:nvGraphicFramePr>
          <p:cNvPr id="608" name="Google Shape;608;p71"/>
          <p:cNvGraphicFramePr/>
          <p:nvPr/>
        </p:nvGraphicFramePr>
        <p:xfrm>
          <a:off x="360925" y="3128850"/>
          <a:ext cx="8439625" cy="138538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Google Analytics is ubiquitous, well understood and free</a:t>
                      </a:r>
                      <a:endParaRPr sz="1100"/>
                    </a:p>
                    <a:p>
                      <a:pPr marL="457200" lvl="0" indent="-298450" algn="l" rtl="0">
                        <a:spcBef>
                          <a:spcPts val="0"/>
                        </a:spcBef>
                        <a:spcAft>
                          <a:spcPts val="0"/>
                        </a:spcAft>
                        <a:buSzPts val="1100"/>
                        <a:buChar char="●"/>
                      </a:pPr>
                      <a:r>
                        <a:rPr lang="en-GB" sz="1100"/>
                        <a:t>Consultancy and advice is plentiful and inexpensive</a:t>
                      </a:r>
                      <a:endParaRPr sz="1100"/>
                    </a:p>
                    <a:p>
                      <a:pPr marL="457200" lvl="0" indent="-298450" algn="l" rtl="0">
                        <a:spcBef>
                          <a:spcPts val="0"/>
                        </a:spcBef>
                        <a:spcAft>
                          <a:spcPts val="0"/>
                        </a:spcAft>
                        <a:buSzPts val="1100"/>
                        <a:buChar char="●"/>
                      </a:pPr>
                      <a:r>
                        <a:rPr lang="en-GB" sz="1100"/>
                        <a:t>Capturing user journeys using built in tools removes the cost and complexity of introducing additional software</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The granularity of journey that can be expressed with content groupings will not be as fine as when using software dedicated to this purpose</a:t>
                      </a:r>
                      <a:endParaRPr sz="1100"/>
                    </a:p>
                    <a:p>
                      <a:pPr marL="457200" lvl="0" indent="-298450" algn="l" rtl="0">
                        <a:spcBef>
                          <a:spcPts val="0"/>
                        </a:spcBef>
                        <a:spcAft>
                          <a:spcPts val="0"/>
                        </a:spcAft>
                        <a:buSzPts val="1100"/>
                        <a:buChar char="●"/>
                      </a:pPr>
                      <a:r>
                        <a:rPr lang="en-GB" sz="1100"/>
                        <a:t>There are potential privacy concerns if user’s personal data is sent to Google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Accessibility </a:t>
            </a:r>
            <a:r>
              <a:rPr lang="en-GB">
                <a:latin typeface="Poppins"/>
                <a:ea typeface="Poppins"/>
                <a:cs typeface="Poppins"/>
                <a:sym typeface="Poppins"/>
              </a:rPr>
              <a:t>Insight</a:t>
            </a:r>
            <a:endParaRPr>
              <a:latin typeface="Poppins"/>
              <a:ea typeface="Poppins"/>
              <a:cs typeface="Poppins"/>
              <a:sym typeface="Poppins"/>
            </a:endParaRPr>
          </a:p>
        </p:txBody>
      </p:sp>
      <p:sp>
        <p:nvSpPr>
          <p:cNvPr id="614" name="Google Shape;614;p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The website was the subject of a recent accessibility audit, for which it received a score of 7 out of 10.</a:t>
            </a:r>
            <a:endParaRPr sz="1300"/>
          </a:p>
          <a:p>
            <a:pPr marL="0" lvl="0" indent="0" algn="l" rtl="0">
              <a:spcBef>
                <a:spcPts val="1600"/>
              </a:spcBef>
              <a:spcAft>
                <a:spcPts val="0"/>
              </a:spcAft>
              <a:buNone/>
            </a:pPr>
            <a:r>
              <a:rPr lang="en-GB" sz="1300"/>
              <a:t>The site scores reasonably well against a selection of high profile accessibility assessment tools. For example, it has an 85% compliance score at </a:t>
            </a:r>
            <a:r>
              <a:rPr lang="en-GB" sz="1300" u="sng">
                <a:solidFill>
                  <a:schemeClr val="hlink"/>
                </a:solidFill>
                <a:hlinkClick r:id="rId3"/>
              </a:rPr>
              <a:t>www.webaccessibility.com</a:t>
            </a:r>
            <a:r>
              <a:rPr lang="en-GB" sz="1300"/>
              <a:t>.</a:t>
            </a:r>
            <a:endParaRPr sz="1300"/>
          </a:p>
          <a:p>
            <a:pPr marL="0" lvl="0" indent="0" algn="l" rtl="0">
              <a:spcBef>
                <a:spcPts val="1600"/>
              </a:spcBef>
              <a:spcAft>
                <a:spcPts val="0"/>
              </a:spcAft>
              <a:buNone/>
            </a:pPr>
            <a:r>
              <a:rPr lang="en-GB" sz="1300"/>
              <a:t>Anecdotally, there are some known issues with the responsiveness of the site on some device types, particularly smaller screens. Some of the embedded assets which use HTML iframes also have a higher degree of accessibility issues.</a:t>
            </a:r>
            <a:endParaRPr sz="1300"/>
          </a:p>
          <a:p>
            <a:pPr marL="0" lvl="0" indent="0" algn="l" rtl="0">
              <a:spcBef>
                <a:spcPts val="1600"/>
              </a:spcBef>
              <a:spcAft>
                <a:spcPts val="1600"/>
              </a:spcAft>
              <a:buNone/>
            </a:pPr>
            <a:endParaRPr sz="1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Emerging Technical Themes </a:t>
            </a:r>
            <a:r>
              <a:rPr lang="en-GB" sz="2200"/>
              <a:t>(from user research)</a:t>
            </a:r>
            <a:endParaRPr sz="2200"/>
          </a:p>
        </p:txBody>
      </p:sp>
      <p:sp>
        <p:nvSpPr>
          <p:cNvPr id="321" name="Google Shape;321;p28"/>
          <p:cNvSpPr txBox="1">
            <a:spLocks noGrp="1"/>
          </p:cNvSpPr>
          <p:nvPr>
            <p:ph type="body" idx="1"/>
          </p:nvPr>
        </p:nvSpPr>
        <p:spPr>
          <a:xfrm>
            <a:off x="311700" y="1152475"/>
            <a:ext cx="8520600" cy="3427500"/>
          </a:xfrm>
          <a:prstGeom prst="rect">
            <a:avLst/>
          </a:prstGeom>
        </p:spPr>
        <p:txBody>
          <a:bodyPr spcFirstLastPara="1" wrap="square" lIns="91425" tIns="91425" rIns="91425" bIns="91425" anchor="t" anchorCtr="0">
            <a:noAutofit/>
          </a:bodyPr>
          <a:lstStyle/>
          <a:p>
            <a:r>
              <a:rPr lang="en-GB" b="1" dirty="0">
                <a:latin typeface="Poppins"/>
                <a:ea typeface="Poppins"/>
                <a:cs typeface="Poppins"/>
                <a:sym typeface="Poppins"/>
              </a:rPr>
              <a:t>Metadata &amp; Content Discovery</a:t>
            </a:r>
            <a:endParaRPr b="1" dirty="0">
              <a:latin typeface="Poppins"/>
              <a:ea typeface="Poppins"/>
              <a:cs typeface="Poppins"/>
              <a:sym typeface="Poppins"/>
            </a:endParaRPr>
          </a:p>
          <a:p>
            <a:pPr marL="457200" lvl="0" indent="0" algn="l" rtl="0">
              <a:spcBef>
                <a:spcPts val="0"/>
              </a:spcBef>
              <a:spcAft>
                <a:spcPts val="0"/>
              </a:spcAft>
              <a:buNone/>
            </a:pPr>
            <a:r>
              <a:rPr lang="en-GB" dirty="0"/>
              <a:t>How can content be more easily navigated? Improvements to search and surfacing of related content. Improvements to metadata and introduction of a structured taxonomy.</a:t>
            </a:r>
            <a:endParaRPr dirty="0"/>
          </a:p>
          <a:p>
            <a:pPr marL="457200" lvl="0" indent="0" algn="l" rtl="0">
              <a:spcBef>
                <a:spcPts val="0"/>
              </a:spcBef>
              <a:spcAft>
                <a:spcPts val="0"/>
              </a:spcAft>
              <a:buNone/>
            </a:pPr>
            <a:endParaRPr b="1" dirty="0">
              <a:latin typeface="Poppins"/>
              <a:ea typeface="Poppins"/>
              <a:cs typeface="Poppins"/>
              <a:sym typeface="Poppins"/>
            </a:endParaRPr>
          </a:p>
          <a:p>
            <a:r>
              <a:rPr lang="en-GB" b="1" dirty="0">
                <a:latin typeface="Poppins"/>
                <a:ea typeface="Poppins"/>
                <a:cs typeface="Poppins"/>
                <a:sym typeface="Poppins"/>
              </a:rPr>
              <a:t>Content Presentation</a:t>
            </a:r>
            <a:endParaRPr b="1" dirty="0">
              <a:latin typeface="Poppins"/>
              <a:ea typeface="Poppins"/>
              <a:cs typeface="Poppins"/>
              <a:sym typeface="Poppins"/>
            </a:endParaRPr>
          </a:p>
          <a:p>
            <a:pPr marL="457200" lvl="0" indent="0" algn="l" rtl="0">
              <a:spcBef>
                <a:spcPts val="0"/>
              </a:spcBef>
              <a:spcAft>
                <a:spcPts val="0"/>
              </a:spcAft>
              <a:buClr>
                <a:schemeClr val="dk1"/>
              </a:buClr>
              <a:buSzPts val="1100"/>
              <a:buFont typeface="Arial"/>
              <a:buNone/>
            </a:pPr>
            <a:r>
              <a:rPr lang="en-GB" dirty="0"/>
              <a:t>Transition away from PDF alone toward HTML first or a dual format approach.</a:t>
            </a:r>
            <a:endParaRPr dirty="0"/>
          </a:p>
          <a:p>
            <a:pPr marL="457200" lvl="0" indent="0" algn="l" rtl="0">
              <a:spcBef>
                <a:spcPts val="0"/>
              </a:spcBef>
              <a:spcAft>
                <a:spcPts val="0"/>
              </a:spcAft>
              <a:buNone/>
            </a:pPr>
            <a:endParaRPr dirty="0"/>
          </a:p>
          <a:p>
            <a:r>
              <a:rPr lang="en-GB" b="1" dirty="0">
                <a:latin typeface="Poppins"/>
                <a:ea typeface="Poppins"/>
                <a:cs typeface="Poppins"/>
                <a:sym typeface="Poppins"/>
              </a:rPr>
              <a:t>Metrics &amp; Measurement</a:t>
            </a:r>
            <a:endParaRPr b="1" dirty="0">
              <a:latin typeface="Poppins"/>
              <a:ea typeface="Poppins"/>
              <a:cs typeface="Poppins"/>
              <a:sym typeface="Poppins"/>
            </a:endParaRPr>
          </a:p>
          <a:p>
            <a:pPr marL="457200" lvl="0" indent="0" algn="l" rtl="0">
              <a:spcBef>
                <a:spcPts val="0"/>
              </a:spcBef>
              <a:spcAft>
                <a:spcPts val="0"/>
              </a:spcAft>
              <a:buNone/>
            </a:pPr>
            <a:r>
              <a:rPr lang="en-GB" dirty="0"/>
              <a:t>How effective is the website in exposing and delivering content?</a:t>
            </a:r>
            <a:endParaRPr dirty="0"/>
          </a:p>
          <a:p>
            <a:pPr marL="457200" lvl="0" indent="0" algn="l" rtl="0">
              <a:spcBef>
                <a:spcPts val="0"/>
              </a:spcBef>
              <a:spcAft>
                <a:spcPts val="0"/>
              </a:spcAft>
              <a:buNone/>
            </a:pPr>
            <a:r>
              <a:rPr lang="en-GB" dirty="0"/>
              <a:t>How is the content consumed?</a:t>
            </a:r>
            <a:endParaRPr dirty="0"/>
          </a:p>
          <a:p>
            <a:pPr>
              <a:spcBef>
                <a:spcPts val="1600"/>
              </a:spcBef>
            </a:pPr>
            <a:r>
              <a:rPr lang="en-GB" b="1" dirty="0">
                <a:latin typeface="Poppins"/>
                <a:ea typeface="Poppins"/>
                <a:cs typeface="Poppins"/>
                <a:sym typeface="Poppins"/>
              </a:rPr>
              <a:t>Accessibility &amp; Responsiveness</a:t>
            </a:r>
            <a:endParaRPr b="1" dirty="0">
              <a:latin typeface="Poppins"/>
              <a:ea typeface="Poppins"/>
              <a:cs typeface="Poppins"/>
              <a:sym typeface="Poppins"/>
            </a:endParaRPr>
          </a:p>
          <a:p>
            <a:pPr marL="457200" lvl="0" indent="0" algn="l" rtl="0">
              <a:spcBef>
                <a:spcPts val="0"/>
              </a:spcBef>
              <a:spcAft>
                <a:spcPts val="0"/>
              </a:spcAft>
              <a:buClr>
                <a:schemeClr val="dk1"/>
              </a:buClr>
              <a:buSzPts val="1100"/>
              <a:buFont typeface="Arial"/>
              <a:buNone/>
            </a:pPr>
            <a:r>
              <a:rPr lang="en-GB" dirty="0"/>
              <a:t>How can content - particularly visual assets like infographics - be better presented?</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None/>
            </a:pP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Accessibility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620" name="Google Shape;620;p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NAO content can be consumed effectively by users with additional needs and on all device types</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Identify tactical targets for improvement based on the latest audit results and automated scans using standard accessibility tools</a:t>
            </a:r>
            <a:endParaRPr sz="1300"/>
          </a:p>
          <a:p>
            <a:pPr marL="457200" lvl="0" indent="-311150" algn="l" rtl="0">
              <a:spcBef>
                <a:spcPts val="0"/>
              </a:spcBef>
              <a:spcAft>
                <a:spcPts val="0"/>
              </a:spcAft>
              <a:buSzPts val="1300"/>
              <a:buChar char="●"/>
            </a:pPr>
            <a:r>
              <a:rPr lang="en-GB" sz="1300"/>
              <a:t>Optimise WordPress templates to increase responsiveness of iframe content to improve visualisations</a:t>
            </a:r>
            <a:endParaRPr sz="1300" b="1">
              <a:latin typeface="Poppins"/>
              <a:ea typeface="Poppins"/>
              <a:cs typeface="Poppins"/>
              <a:sym typeface="Poppins"/>
            </a:endParaRPr>
          </a:p>
        </p:txBody>
      </p:sp>
      <p:graphicFrame>
        <p:nvGraphicFramePr>
          <p:cNvPr id="621" name="Google Shape;621;p73"/>
          <p:cNvGraphicFramePr/>
          <p:nvPr/>
        </p:nvGraphicFramePr>
        <p:xfrm>
          <a:off x="360925" y="3128850"/>
          <a:ext cx="8439625" cy="188830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The site is already reasonably conformant and targeting tactical improvements removes the need for full rework</a:t>
                      </a:r>
                      <a:endParaRPr sz="1100"/>
                    </a:p>
                    <a:p>
                      <a:pPr marL="457200" lvl="0" indent="-298450" algn="l" rtl="0">
                        <a:spcBef>
                          <a:spcPts val="0"/>
                        </a:spcBef>
                        <a:spcAft>
                          <a:spcPts val="0"/>
                        </a:spcAft>
                        <a:buSzPts val="1100"/>
                        <a:buChar char="●"/>
                      </a:pPr>
                      <a:r>
                        <a:rPr lang="en-GB" sz="1100"/>
                        <a:t>WordPress has excellent accessibility support built in and through plugins which can be leveraged to mitigate some of the failings with embedded assets</a:t>
                      </a:r>
                      <a:endParaRPr sz="1100"/>
                    </a:p>
                    <a:p>
                      <a:pPr marL="457200" lvl="0" indent="-298450" algn="l" rtl="0">
                        <a:spcBef>
                          <a:spcPts val="0"/>
                        </a:spcBef>
                        <a:spcAft>
                          <a:spcPts val="0"/>
                        </a:spcAft>
                        <a:buSzPts val="1100"/>
                        <a:buChar char="●"/>
                      </a:pPr>
                      <a:r>
                        <a:rPr lang="en-GB" sz="1100"/>
                        <a:t>Tactical, layered fixes to embedded assets avoids the need to look at replacing or reworking the entire asset ecosystem</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Fixing accessibility issues in third party assets by manipulating HTML is never going to give results as good as fixing the issues at source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7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SEO </a:t>
            </a:r>
            <a:r>
              <a:rPr lang="en-GB">
                <a:latin typeface="Poppins"/>
                <a:ea typeface="Poppins"/>
                <a:cs typeface="Poppins"/>
                <a:sym typeface="Poppins"/>
              </a:rPr>
              <a:t>Insight</a:t>
            </a:r>
            <a:endParaRPr>
              <a:latin typeface="Poppins"/>
              <a:ea typeface="Poppins"/>
              <a:cs typeface="Poppins"/>
              <a:sym typeface="Poppins"/>
            </a:endParaRPr>
          </a:p>
        </p:txBody>
      </p:sp>
      <p:sp>
        <p:nvSpPr>
          <p:cNvPr id="627" name="Google Shape;627;p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300"/>
              <a:t>Google tooling is also used to some extent already to measure search engine optimisation performance, although this is obviously skewed toward a Google perspective. A WordPress plugin called </a:t>
            </a:r>
            <a:r>
              <a:rPr lang="en-GB" sz="1300" u="sng">
                <a:solidFill>
                  <a:schemeClr val="hlink"/>
                </a:solidFill>
                <a:hlinkClick r:id="rId3"/>
              </a:rPr>
              <a:t>Yoast</a:t>
            </a:r>
            <a:r>
              <a:rPr lang="en-GB" sz="1300"/>
              <a:t> is currently active on the site and its efficacy is unclear. No specific SEO concerns have been raised during research, although confidence in the status quo is uncertain.</a:t>
            </a:r>
            <a:endParaRPr sz="13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7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SEO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633" name="Google Shape;633;p7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NAO content ranks high in search engine listings for relevant keywords and related searches</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Optimise existing WordPress templates to ensure that tags and any additional metadata that are introduced are exposed to search engines using standard protocols</a:t>
            </a:r>
            <a:endParaRPr sz="1300"/>
          </a:p>
          <a:p>
            <a:pPr marL="457200" lvl="0" indent="-311150" algn="l" rtl="0">
              <a:spcBef>
                <a:spcPts val="0"/>
              </a:spcBef>
              <a:spcAft>
                <a:spcPts val="0"/>
              </a:spcAft>
              <a:buSzPts val="1300"/>
              <a:buChar char="●"/>
            </a:pPr>
            <a:r>
              <a:rPr lang="en-GB" sz="1300"/>
              <a:t>Review content production workflows to ensure content is optimised for SEO</a:t>
            </a:r>
            <a:endParaRPr sz="1300"/>
          </a:p>
          <a:p>
            <a:pPr marL="457200" lvl="0" indent="-311150" algn="l" rtl="0">
              <a:spcBef>
                <a:spcPts val="0"/>
              </a:spcBef>
              <a:spcAft>
                <a:spcPts val="0"/>
              </a:spcAft>
              <a:buSzPts val="1300"/>
              <a:buChar char="●"/>
            </a:pPr>
            <a:r>
              <a:rPr lang="en-GB" sz="1300"/>
              <a:t>Review efficacy of the </a:t>
            </a:r>
            <a:r>
              <a:rPr lang="en-GB" sz="1300" i="1"/>
              <a:t>Yoast</a:t>
            </a:r>
            <a:r>
              <a:rPr lang="en-GB" sz="1300"/>
              <a:t> plugin</a:t>
            </a:r>
            <a:endParaRPr sz="1300" b="1">
              <a:latin typeface="Poppins"/>
              <a:ea typeface="Poppins"/>
              <a:cs typeface="Poppins"/>
              <a:sym typeface="Poppins"/>
            </a:endParaRPr>
          </a:p>
        </p:txBody>
      </p:sp>
      <p:graphicFrame>
        <p:nvGraphicFramePr>
          <p:cNvPr id="634" name="Google Shape;634;p75"/>
          <p:cNvGraphicFramePr/>
          <p:nvPr/>
        </p:nvGraphicFramePr>
        <p:xfrm>
          <a:off x="360925" y="3128850"/>
          <a:ext cx="8439625" cy="121774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WordPress is heavily optimised for good search ranking out of the box</a:t>
                      </a:r>
                      <a:endParaRPr sz="1100"/>
                    </a:p>
                    <a:p>
                      <a:pPr marL="457200" lvl="0" indent="-298450" algn="l" rtl="0">
                        <a:spcBef>
                          <a:spcPts val="0"/>
                        </a:spcBef>
                        <a:spcAft>
                          <a:spcPts val="0"/>
                        </a:spcAft>
                        <a:buSzPts val="1100"/>
                        <a:buChar char="●"/>
                      </a:pPr>
                      <a:r>
                        <a:rPr lang="en-GB" sz="1100"/>
                        <a:t>There are plenty of plugins available to fine tune results if deemed necessary</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None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639" name="Google Shape;639;p7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Security &amp; Compliance </a:t>
            </a:r>
            <a:r>
              <a:rPr lang="en-GB">
                <a:latin typeface="Poppins"/>
                <a:ea typeface="Poppins"/>
                <a:cs typeface="Poppins"/>
                <a:sym typeface="Poppins"/>
              </a:rPr>
              <a:t>Insight</a:t>
            </a:r>
            <a:endParaRPr>
              <a:latin typeface="Poppins"/>
              <a:ea typeface="Poppins"/>
              <a:cs typeface="Poppins"/>
              <a:sym typeface="Poppins"/>
            </a:endParaRPr>
          </a:p>
        </p:txBody>
      </p:sp>
      <p:sp>
        <p:nvSpPr>
          <p:cNvPr id="640" name="Google Shape;640;p7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a:t>The website must be compliant with various privacy legislation, including:</a:t>
            </a:r>
            <a:endParaRPr sz="1300"/>
          </a:p>
          <a:p>
            <a:pPr marL="457200" lvl="0" indent="-311150" algn="l" rtl="0">
              <a:spcBef>
                <a:spcPts val="1600"/>
              </a:spcBef>
              <a:spcAft>
                <a:spcPts val="0"/>
              </a:spcAft>
              <a:buSzPts val="1300"/>
              <a:buChar char="●"/>
            </a:pPr>
            <a:r>
              <a:rPr lang="en-GB" sz="1300"/>
              <a:t>GDPR/DPA</a:t>
            </a:r>
            <a:endParaRPr sz="1300"/>
          </a:p>
          <a:p>
            <a:pPr marL="457200" lvl="0" indent="-311150" algn="l" rtl="0">
              <a:spcBef>
                <a:spcPts val="0"/>
              </a:spcBef>
              <a:spcAft>
                <a:spcPts val="0"/>
              </a:spcAft>
              <a:buSzPts val="1300"/>
              <a:buChar char="●"/>
            </a:pPr>
            <a:r>
              <a:rPr lang="en-GB" sz="1300"/>
              <a:t>PECR</a:t>
            </a:r>
            <a:endParaRPr sz="1300"/>
          </a:p>
          <a:p>
            <a:pPr marL="0" lvl="0" indent="0" algn="l" rtl="0">
              <a:spcBef>
                <a:spcPts val="1600"/>
              </a:spcBef>
              <a:spcAft>
                <a:spcPts val="0"/>
              </a:spcAft>
              <a:buNone/>
            </a:pPr>
            <a:r>
              <a:rPr lang="en-GB" sz="1300"/>
              <a:t>Its cookie implementation is not currently compliant with PECR, although there are ongoing efforts to rectify this.</a:t>
            </a:r>
            <a:endParaRPr sz="1300"/>
          </a:p>
          <a:p>
            <a:pPr marL="0" lvl="0" indent="0" algn="l" rtl="0">
              <a:spcBef>
                <a:spcPts val="1600"/>
              </a:spcBef>
              <a:spcAft>
                <a:spcPts val="1600"/>
              </a:spcAft>
              <a:buNone/>
            </a:pPr>
            <a:r>
              <a:rPr lang="en-GB" sz="1300"/>
              <a:t>Given that the website does process some personally identifiable information (PII), a PII log should be kept and a data privacy impact assessment should be undertaken. No evidence of these was found.</a:t>
            </a:r>
            <a:endParaRPr sz="13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Security &amp; Compliance </a:t>
            </a:r>
            <a:r>
              <a:rPr lang="en-GB">
                <a:latin typeface="Poppins"/>
                <a:ea typeface="Poppins"/>
                <a:cs typeface="Poppins"/>
                <a:sym typeface="Poppins"/>
              </a:rPr>
              <a:t>Recommendations</a:t>
            </a:r>
            <a:endParaRPr>
              <a:latin typeface="Poppins"/>
              <a:ea typeface="Poppins"/>
              <a:cs typeface="Poppins"/>
              <a:sym typeface="Poppins"/>
            </a:endParaRPr>
          </a:p>
        </p:txBody>
      </p:sp>
      <p:sp>
        <p:nvSpPr>
          <p:cNvPr id="646" name="Google Shape;646;p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the NAO website protects sensitive data, is highly resistant to common threat vectors and complies with all applicable legislation</a:t>
            </a:r>
            <a:endParaRPr sz="1300"/>
          </a:p>
          <a:p>
            <a:pPr marL="0" lvl="0" indent="0" algn="l" rtl="0">
              <a:spcBef>
                <a:spcPts val="1600"/>
              </a:spcBef>
              <a:spcAft>
                <a:spcPts val="0"/>
              </a:spcAft>
              <a:buNone/>
            </a:pPr>
            <a:r>
              <a:rPr lang="en-GB" sz="1300" b="1">
                <a:latin typeface="Poppins"/>
                <a:ea typeface="Poppins"/>
                <a:cs typeface="Poppins"/>
                <a:sym typeface="Poppins"/>
              </a:rPr>
              <a:t>Recommendations:</a:t>
            </a:r>
            <a:r>
              <a:rPr lang="en-GB" sz="1300"/>
              <a:t> </a:t>
            </a:r>
            <a:endParaRPr sz="1300"/>
          </a:p>
          <a:p>
            <a:pPr marL="457200" lvl="0" indent="-311150" algn="l" rtl="0">
              <a:spcBef>
                <a:spcPts val="0"/>
              </a:spcBef>
              <a:spcAft>
                <a:spcPts val="0"/>
              </a:spcAft>
              <a:buSzPts val="1300"/>
              <a:buChar char="●"/>
            </a:pPr>
            <a:r>
              <a:rPr lang="en-GB" sz="1300"/>
              <a:t>Explore implementation of identity federation to provide seamless, integrated access control</a:t>
            </a:r>
            <a:endParaRPr sz="1300"/>
          </a:p>
          <a:p>
            <a:pPr marL="457200" lvl="0" indent="-311150" algn="l" rtl="0">
              <a:spcBef>
                <a:spcPts val="0"/>
              </a:spcBef>
              <a:spcAft>
                <a:spcPts val="0"/>
              </a:spcAft>
              <a:buSzPts val="1300"/>
              <a:buChar char="●"/>
            </a:pPr>
            <a:r>
              <a:rPr lang="en-GB" sz="1300"/>
              <a:t>Conduct a data protection impact assessment (DPIA) and create a personally identifiable information (PII) log</a:t>
            </a:r>
            <a:endParaRPr sz="1300"/>
          </a:p>
          <a:p>
            <a:pPr marL="457200" lvl="0" indent="-311150" algn="l" rtl="0">
              <a:spcBef>
                <a:spcPts val="0"/>
              </a:spcBef>
              <a:spcAft>
                <a:spcPts val="0"/>
              </a:spcAft>
              <a:buSzPts val="1300"/>
              <a:buChar char="●"/>
            </a:pPr>
            <a:r>
              <a:rPr lang="en-GB" sz="1300"/>
              <a:t>Continue ongoing efforts to implement compliant cookie handling</a:t>
            </a:r>
            <a:endParaRPr sz="1300" b="1">
              <a:latin typeface="Poppins"/>
              <a:ea typeface="Poppins"/>
              <a:cs typeface="Poppins"/>
              <a:sym typeface="Poppins"/>
            </a:endParaRPr>
          </a:p>
        </p:txBody>
      </p:sp>
      <p:graphicFrame>
        <p:nvGraphicFramePr>
          <p:cNvPr id="647" name="Google Shape;647;p77"/>
          <p:cNvGraphicFramePr/>
          <p:nvPr/>
        </p:nvGraphicFramePr>
        <p:xfrm>
          <a:off x="360925" y="3128850"/>
          <a:ext cx="8439625" cy="138538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Integrated access control helps NAO staff manage access centrally and removes the need for additional credentials</a:t>
                      </a:r>
                      <a:endParaRPr sz="1100"/>
                    </a:p>
                    <a:p>
                      <a:pPr marL="457200" lvl="0" indent="-298450" algn="l" rtl="0">
                        <a:spcBef>
                          <a:spcPts val="0"/>
                        </a:spcBef>
                        <a:spcAft>
                          <a:spcPts val="0"/>
                        </a:spcAft>
                        <a:buSzPts val="1100"/>
                        <a:buChar char="●"/>
                      </a:pPr>
                      <a:r>
                        <a:rPr lang="en-GB" sz="1100"/>
                        <a:t>Conducting a DPIA will ensure NAO are able to assess compliance with relevant legislation and identify any gaps</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None</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80"/>
          <p:cNvSpPr txBox="1">
            <a:spLocks noGrp="1"/>
          </p:cNvSpPr>
          <p:nvPr>
            <p:ph type="title"/>
          </p:nvPr>
        </p:nvSpPr>
        <p:spPr>
          <a:xfrm>
            <a:off x="313200" y="1408200"/>
            <a:ext cx="6639900" cy="1486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Delivery Models</a:t>
            </a:r>
            <a:endParaRPr/>
          </a:p>
          <a:p>
            <a:pPr marL="0" lvl="0" indent="0" algn="l" rtl="0">
              <a:spcBef>
                <a:spcPts val="0"/>
              </a:spcBef>
              <a:spcAft>
                <a:spcPts val="0"/>
              </a:spcAft>
              <a:buNone/>
            </a:pPr>
            <a:endParaRPr sz="2800"/>
          </a:p>
        </p:txBody>
      </p:sp>
      <p:sp>
        <p:nvSpPr>
          <p:cNvPr id="665" name="Google Shape;665;p80"/>
          <p:cNvSpPr txBox="1">
            <a:spLocks noGrp="1"/>
          </p:cNvSpPr>
          <p:nvPr>
            <p:ph type="subTitle" idx="1"/>
          </p:nvPr>
        </p:nvSpPr>
        <p:spPr>
          <a:xfrm>
            <a:off x="309600" y="2895000"/>
            <a:ext cx="5845800" cy="61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Software as a Service (SaaS)</a:t>
            </a:r>
            <a:endParaRPr>
              <a:latin typeface="Poppins"/>
              <a:ea typeface="Poppins"/>
              <a:cs typeface="Poppins"/>
              <a:sym typeface="Poppins"/>
            </a:endParaRPr>
          </a:p>
        </p:txBody>
      </p:sp>
      <p:sp>
        <p:nvSpPr>
          <p:cNvPr id="671" name="Google Shape;671;p8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Description: </a:t>
            </a:r>
            <a:r>
              <a:rPr lang="en-GB" sz="1300"/>
              <a:t>Procure a website platform as a commoditised service which is hosted and managed by the supplier on the customer’s behalf</a:t>
            </a:r>
            <a:endParaRPr sz="1300"/>
          </a:p>
          <a:p>
            <a:pPr marL="0" lvl="0" indent="0" algn="l" rtl="0">
              <a:spcBef>
                <a:spcPts val="1600"/>
              </a:spcBef>
              <a:spcAft>
                <a:spcPts val="0"/>
              </a:spcAft>
              <a:buNone/>
            </a:pPr>
            <a:endParaRPr sz="1300" b="1">
              <a:latin typeface="Poppins"/>
              <a:ea typeface="Poppins"/>
              <a:cs typeface="Poppins"/>
              <a:sym typeface="Poppins"/>
            </a:endParaRPr>
          </a:p>
        </p:txBody>
      </p:sp>
      <p:graphicFrame>
        <p:nvGraphicFramePr>
          <p:cNvPr id="672" name="Google Shape;672;p81"/>
          <p:cNvGraphicFramePr/>
          <p:nvPr/>
        </p:nvGraphicFramePr>
        <p:xfrm>
          <a:off x="360925" y="3357450"/>
          <a:ext cx="8439625" cy="105010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Relatively inexpensive and highly predictable cost</a:t>
                      </a:r>
                      <a:endParaRPr sz="1100"/>
                    </a:p>
                    <a:p>
                      <a:pPr marL="457200" lvl="0" indent="-298450" algn="l" rtl="0">
                        <a:spcBef>
                          <a:spcPts val="0"/>
                        </a:spcBef>
                        <a:spcAft>
                          <a:spcPts val="0"/>
                        </a:spcAft>
                        <a:buSzPts val="1100"/>
                        <a:buChar char="●"/>
                      </a:pPr>
                      <a:r>
                        <a:rPr lang="en-GB" sz="1100"/>
                        <a:t>Reduction in administrative overhead</a:t>
                      </a:r>
                      <a:endParaRPr sz="1100"/>
                    </a:p>
                    <a:p>
                      <a:pPr marL="457200" lvl="0" indent="-298450" algn="l" rtl="0">
                        <a:spcBef>
                          <a:spcPts val="0"/>
                        </a:spcBef>
                        <a:spcAft>
                          <a:spcPts val="0"/>
                        </a:spcAft>
                        <a:buSzPts val="1100"/>
                        <a:buChar char="●"/>
                      </a:pPr>
                      <a:r>
                        <a:rPr lang="en-GB" sz="1100"/>
                        <a:t>Hence less in-house technical support required</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Lack of flexibility and control</a:t>
                      </a:r>
                      <a:endParaRPr sz="1100"/>
                    </a:p>
                    <a:p>
                      <a:pPr marL="457200" lvl="0" indent="-298450" algn="l" rtl="0">
                        <a:spcBef>
                          <a:spcPts val="0"/>
                        </a:spcBef>
                        <a:spcAft>
                          <a:spcPts val="0"/>
                        </a:spcAft>
                        <a:buSzPts val="1100"/>
                        <a:buChar char="●"/>
                      </a:pPr>
                      <a:r>
                        <a:rPr lang="en-GB" sz="1100"/>
                        <a:t>Some potential for vendor lock-in</a:t>
                      </a:r>
                      <a:endParaRPr sz="1100"/>
                    </a:p>
                  </a:txBody>
                  <a:tcPr marL="91425" marR="91425" marT="91425" marB="91425"/>
                </a:tc>
                <a:extLst>
                  <a:ext uri="{0D108BD9-81ED-4DB2-BD59-A6C34878D82A}">
                    <a16:rowId xmlns:a16="http://schemas.microsoft.com/office/drawing/2014/main" val="10001"/>
                  </a:ext>
                </a:extLst>
              </a:tr>
            </a:tbl>
          </a:graphicData>
        </a:graphic>
      </p:graphicFrame>
      <p:graphicFrame>
        <p:nvGraphicFramePr>
          <p:cNvPr id="673" name="Google Shape;673;p81"/>
          <p:cNvGraphicFramePr/>
          <p:nvPr/>
        </p:nvGraphicFramePr>
        <p:xfrm>
          <a:off x="360925" y="2032550"/>
          <a:ext cx="8439625" cy="88246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Supplier Responsibilities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Customer Responsibilities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Hosting, availability, security, performance</a:t>
                      </a:r>
                      <a:endParaRPr sz="1100"/>
                    </a:p>
                    <a:p>
                      <a:pPr marL="457200" lvl="0" indent="-298450" algn="l" rtl="0">
                        <a:spcBef>
                          <a:spcPts val="0"/>
                        </a:spcBef>
                        <a:spcAft>
                          <a:spcPts val="0"/>
                        </a:spcAft>
                        <a:buSzPts val="1100"/>
                        <a:buChar char="●"/>
                      </a:pPr>
                      <a:r>
                        <a:rPr lang="en-GB" sz="1100"/>
                        <a:t>Features and functionality</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Content management</a:t>
                      </a:r>
                      <a:endParaRPr sz="1100"/>
                    </a:p>
                    <a:p>
                      <a:pPr marL="457200" lvl="0" indent="-298450" algn="l" rtl="0">
                        <a:spcBef>
                          <a:spcPts val="0"/>
                        </a:spcBef>
                        <a:spcAft>
                          <a:spcPts val="0"/>
                        </a:spcAft>
                        <a:buSzPts val="1100"/>
                        <a:buChar char="●"/>
                      </a:pPr>
                      <a:r>
                        <a:rPr lang="en-GB" sz="1100"/>
                        <a:t>Configuration</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8" name="Google Shape;678;p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Outsourced Development</a:t>
            </a:r>
            <a:endParaRPr>
              <a:latin typeface="Poppins"/>
              <a:ea typeface="Poppins"/>
              <a:cs typeface="Poppins"/>
              <a:sym typeface="Poppins"/>
            </a:endParaRPr>
          </a:p>
        </p:txBody>
      </p:sp>
      <p:sp>
        <p:nvSpPr>
          <p:cNvPr id="679" name="Google Shape;679;p8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300" b="1">
                <a:latin typeface="Poppins"/>
                <a:ea typeface="Poppins"/>
                <a:cs typeface="Poppins"/>
                <a:sym typeface="Poppins"/>
              </a:rPr>
              <a:t>Description: </a:t>
            </a:r>
            <a:r>
              <a:rPr lang="en-GB" sz="1300"/>
              <a:t>Engage a supplier to create and maintain a website solution independently based on NAO requirements. Can be structured as an ongoing relationship with one supplier or as discrete units of work, potentially across many suppliers.</a:t>
            </a:r>
            <a:endParaRPr sz="1300" b="1">
              <a:latin typeface="Poppins"/>
              <a:ea typeface="Poppins"/>
              <a:cs typeface="Poppins"/>
              <a:sym typeface="Poppins"/>
            </a:endParaRPr>
          </a:p>
        </p:txBody>
      </p:sp>
      <p:graphicFrame>
        <p:nvGraphicFramePr>
          <p:cNvPr id="680" name="Google Shape;680;p82"/>
          <p:cNvGraphicFramePr/>
          <p:nvPr/>
        </p:nvGraphicFramePr>
        <p:xfrm>
          <a:off x="360925" y="3357450"/>
          <a:ext cx="8439625" cy="121774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Requires very little in-house technical knowledge</a:t>
                      </a:r>
                      <a:endParaRPr sz="1100"/>
                    </a:p>
                    <a:p>
                      <a:pPr marL="457200" lvl="0" indent="-298450" algn="l" rtl="0">
                        <a:spcBef>
                          <a:spcPts val="0"/>
                        </a:spcBef>
                        <a:spcAft>
                          <a:spcPts val="0"/>
                        </a:spcAft>
                        <a:buSzPts val="1100"/>
                        <a:buChar char="●"/>
                      </a:pPr>
                      <a:r>
                        <a:rPr lang="en-GB" sz="1100"/>
                        <a:t>Reduction in administrative overhead</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solidFill>
                            <a:schemeClr val="dk1"/>
                          </a:solidFill>
                        </a:rPr>
                        <a:t>Relatively expensive</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Lack of technical skills inhibits ability to understand or influence solution</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High risk of vendor lock-in</a:t>
                      </a:r>
                      <a:endParaRPr sz="11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graphicFrame>
        <p:nvGraphicFramePr>
          <p:cNvPr id="681" name="Google Shape;681;p82"/>
          <p:cNvGraphicFramePr/>
          <p:nvPr/>
        </p:nvGraphicFramePr>
        <p:xfrm>
          <a:off x="360925" y="2032550"/>
          <a:ext cx="8439625" cy="105010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Supplier Responsibilities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Customer Responsibilities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Clr>
                          <a:schemeClr val="dk1"/>
                        </a:buClr>
                        <a:buSzPts val="1100"/>
                        <a:buChar char="●"/>
                      </a:pPr>
                      <a:r>
                        <a:rPr lang="en-GB" sz="1100">
                          <a:solidFill>
                            <a:schemeClr val="dk1"/>
                          </a:solidFill>
                        </a:rPr>
                        <a:t>Development</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Infrastructure management</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solidFill>
                            <a:schemeClr val="dk1"/>
                          </a:solidFill>
                        </a:rPr>
                        <a:t>Content management</a:t>
                      </a:r>
                      <a:endParaRPr sz="1100">
                        <a:solidFill>
                          <a:schemeClr val="dk1"/>
                        </a:solidFill>
                      </a:endParaRPr>
                    </a:p>
                    <a:p>
                      <a:pPr marL="457200" lvl="0" indent="-298450" algn="l" rtl="0">
                        <a:spcBef>
                          <a:spcPts val="0"/>
                        </a:spcBef>
                        <a:spcAft>
                          <a:spcPts val="0"/>
                        </a:spcAft>
                        <a:buSzPts val="1100"/>
                        <a:buChar char="●"/>
                      </a:pPr>
                      <a:r>
                        <a:rPr lang="en-GB" sz="1100">
                          <a:solidFill>
                            <a:schemeClr val="dk1"/>
                          </a:solidFill>
                        </a:rPr>
                        <a:t>Requirement definition</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Acceptance testing</a:t>
                      </a:r>
                      <a:endParaRPr sz="11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Google Shape;686;p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Augmented Development</a:t>
            </a:r>
            <a:endParaRPr>
              <a:latin typeface="Poppins"/>
              <a:ea typeface="Poppins"/>
              <a:cs typeface="Poppins"/>
              <a:sym typeface="Poppins"/>
            </a:endParaRPr>
          </a:p>
        </p:txBody>
      </p:sp>
      <p:sp>
        <p:nvSpPr>
          <p:cNvPr id="687" name="Google Shape;687;p8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300" b="1">
                <a:latin typeface="Poppins"/>
                <a:ea typeface="Poppins"/>
                <a:cs typeface="Poppins"/>
                <a:sym typeface="Poppins"/>
              </a:rPr>
              <a:t>Description: </a:t>
            </a:r>
            <a:r>
              <a:rPr lang="en-GB" sz="1300"/>
              <a:t>Work collaboratively with a supplier to create a website solution based on NAO requirements. Generally requires building a good working relationship with a single supplier.</a:t>
            </a:r>
            <a:endParaRPr sz="1300" b="1">
              <a:latin typeface="Poppins"/>
              <a:ea typeface="Poppins"/>
              <a:cs typeface="Poppins"/>
              <a:sym typeface="Poppins"/>
            </a:endParaRPr>
          </a:p>
        </p:txBody>
      </p:sp>
      <p:graphicFrame>
        <p:nvGraphicFramePr>
          <p:cNvPr id="688" name="Google Shape;688;p83"/>
          <p:cNvGraphicFramePr/>
          <p:nvPr/>
        </p:nvGraphicFramePr>
        <p:xfrm>
          <a:off x="360925" y="3357450"/>
          <a:ext cx="8439625" cy="121774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Pros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Ability to use supplier only as much as needed, minimising spend</a:t>
                      </a:r>
                      <a:endParaRPr sz="1100"/>
                    </a:p>
                    <a:p>
                      <a:pPr marL="457200" lvl="0" indent="-298450" algn="l" rtl="0">
                        <a:spcBef>
                          <a:spcPts val="0"/>
                        </a:spcBef>
                        <a:spcAft>
                          <a:spcPts val="0"/>
                        </a:spcAft>
                        <a:buSzPts val="1100"/>
                        <a:buChar char="●"/>
                      </a:pPr>
                      <a:r>
                        <a:rPr lang="en-GB" sz="1100"/>
                        <a:t>Ability to leverage a wider set of skills</a:t>
                      </a:r>
                      <a:endParaRPr sz="1100"/>
                    </a:p>
                    <a:p>
                      <a:pPr marL="457200" lvl="0" indent="-298450" algn="l" rtl="0">
                        <a:spcBef>
                          <a:spcPts val="0"/>
                        </a:spcBef>
                        <a:spcAft>
                          <a:spcPts val="0"/>
                        </a:spcAft>
                        <a:buSzPts val="1100"/>
                        <a:buChar char="●"/>
                      </a:pPr>
                      <a:r>
                        <a:rPr lang="en-GB" sz="1100">
                          <a:solidFill>
                            <a:schemeClr val="dk1"/>
                          </a:solidFill>
                        </a:rPr>
                        <a:t>Opportunity to transfer skills and knowledge in-house</a:t>
                      </a:r>
                      <a:endParaRPr sz="1100"/>
                    </a:p>
                  </a:txBody>
                  <a:tcPr marL="91425" marR="91425" marT="91425" marB="91425"/>
                </a:tc>
                <a:tc>
                  <a:txBody>
                    <a:bodyPr/>
                    <a:lstStyle/>
                    <a:p>
                      <a:pPr marL="457200" lvl="0" indent="-298450" algn="l" rtl="0">
                        <a:spcBef>
                          <a:spcPts val="0"/>
                        </a:spcBef>
                        <a:spcAft>
                          <a:spcPts val="0"/>
                        </a:spcAft>
                        <a:buSzPts val="1100"/>
                        <a:buChar char="●"/>
                      </a:pPr>
                      <a:r>
                        <a:rPr lang="en-GB" sz="1100"/>
                        <a:t>Requires a larger (i.e. &gt; 1) internal team to do this well</a:t>
                      </a:r>
                      <a:endParaRPr sz="1100"/>
                    </a:p>
                    <a:p>
                      <a:pPr marL="457200" lvl="0" indent="-298450" algn="l" rtl="0">
                        <a:spcBef>
                          <a:spcPts val="0"/>
                        </a:spcBef>
                        <a:spcAft>
                          <a:spcPts val="0"/>
                        </a:spcAft>
                        <a:buSzPts val="1100"/>
                        <a:buChar char="●"/>
                      </a:pPr>
                      <a:r>
                        <a:rPr lang="en-GB" sz="1100"/>
                        <a:t>Moderately expensive</a:t>
                      </a:r>
                      <a:endParaRPr sz="1100"/>
                    </a:p>
                    <a:p>
                      <a:pPr marL="457200" lvl="0" indent="-298450" algn="l" rtl="0">
                        <a:spcBef>
                          <a:spcPts val="0"/>
                        </a:spcBef>
                        <a:spcAft>
                          <a:spcPts val="0"/>
                        </a:spcAft>
                        <a:buSzPts val="1100"/>
                        <a:buChar char="●"/>
                      </a:pPr>
                      <a:r>
                        <a:rPr lang="en-GB" sz="1100"/>
                        <a:t>Health of supplier relationship is critical to success</a:t>
                      </a:r>
                      <a:endParaRPr sz="1100"/>
                    </a:p>
                  </a:txBody>
                  <a:tcPr marL="91425" marR="91425" marT="91425" marB="91425"/>
                </a:tc>
                <a:extLst>
                  <a:ext uri="{0D108BD9-81ED-4DB2-BD59-A6C34878D82A}">
                    <a16:rowId xmlns:a16="http://schemas.microsoft.com/office/drawing/2014/main" val="10001"/>
                  </a:ext>
                </a:extLst>
              </a:tr>
            </a:tbl>
          </a:graphicData>
        </a:graphic>
      </p:graphicFrame>
      <p:graphicFrame>
        <p:nvGraphicFramePr>
          <p:cNvPr id="689" name="Google Shape;689;p83"/>
          <p:cNvGraphicFramePr/>
          <p:nvPr/>
        </p:nvGraphicFramePr>
        <p:xfrm>
          <a:off x="360925" y="2032550"/>
          <a:ext cx="8439625" cy="121774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Supplier Responsibilities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Customer Responsibilities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292050">
                <a:tc>
                  <a:txBody>
                    <a:bodyPr/>
                    <a:lstStyle/>
                    <a:p>
                      <a:pPr marL="457200" lvl="0" indent="-298450" algn="l" rtl="0">
                        <a:spcBef>
                          <a:spcPts val="0"/>
                        </a:spcBef>
                        <a:spcAft>
                          <a:spcPts val="0"/>
                        </a:spcAft>
                        <a:buSzPts val="1100"/>
                        <a:buChar char="●"/>
                      </a:pPr>
                      <a:r>
                        <a:rPr lang="en-GB" sz="1100"/>
                        <a:t>Development</a:t>
                      </a:r>
                      <a:endParaRPr sz="1100"/>
                    </a:p>
                    <a:p>
                      <a:pPr marL="457200" lvl="0" indent="-298450" algn="l" rtl="0">
                        <a:spcBef>
                          <a:spcPts val="0"/>
                        </a:spcBef>
                        <a:spcAft>
                          <a:spcPts val="0"/>
                        </a:spcAft>
                        <a:buSzPts val="1100"/>
                        <a:buChar char="●"/>
                      </a:pPr>
                      <a:r>
                        <a:rPr lang="en-GB" sz="1100"/>
                        <a:t>Shared infrastructure management</a:t>
                      </a:r>
                      <a:endParaRPr sz="1100"/>
                    </a:p>
                  </a:txBody>
                  <a:tcPr marL="91425" marR="91425" marT="91425" marB="91425"/>
                </a:tc>
                <a:tc>
                  <a:txBody>
                    <a:bodyPr/>
                    <a:lstStyle/>
                    <a:p>
                      <a:pPr marL="457200" lvl="0" indent="-298450" algn="l" rtl="0">
                        <a:spcBef>
                          <a:spcPts val="0"/>
                        </a:spcBef>
                        <a:spcAft>
                          <a:spcPts val="0"/>
                        </a:spcAft>
                        <a:buClr>
                          <a:schemeClr val="dk1"/>
                        </a:buClr>
                        <a:buSzPts val="1100"/>
                        <a:buChar char="●"/>
                      </a:pPr>
                      <a:r>
                        <a:rPr lang="en-GB" sz="1100">
                          <a:solidFill>
                            <a:schemeClr val="dk1"/>
                          </a:solidFill>
                        </a:rPr>
                        <a:t>Content management</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Requirement definition</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Development</a:t>
                      </a:r>
                      <a:endParaRPr sz="1100">
                        <a:solidFill>
                          <a:schemeClr val="dk1"/>
                        </a:solidFill>
                      </a:endParaRPr>
                    </a:p>
                    <a:p>
                      <a:pPr marL="457200" lvl="0" indent="-298450" algn="l" rtl="0">
                        <a:spcBef>
                          <a:spcPts val="0"/>
                        </a:spcBef>
                        <a:spcAft>
                          <a:spcPts val="0"/>
                        </a:spcAft>
                        <a:buClr>
                          <a:schemeClr val="dk1"/>
                        </a:buClr>
                        <a:buSzPts val="1100"/>
                        <a:buChar char="●"/>
                      </a:pPr>
                      <a:r>
                        <a:rPr lang="en-GB" sz="1100">
                          <a:solidFill>
                            <a:schemeClr val="dk1"/>
                          </a:solidFill>
                        </a:rPr>
                        <a:t>Shared infrastructure management</a:t>
                      </a:r>
                      <a:endParaRPr sz="11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87"/>
          <p:cNvSpPr txBox="1">
            <a:spLocks noGrp="1"/>
          </p:cNvSpPr>
          <p:nvPr>
            <p:ph type="title"/>
          </p:nvPr>
        </p:nvSpPr>
        <p:spPr>
          <a:xfrm>
            <a:off x="313200" y="1408200"/>
            <a:ext cx="7670100" cy="1486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Appendix</a:t>
            </a:r>
            <a:endParaRPr/>
          </a:p>
        </p:txBody>
      </p:sp>
      <p:sp>
        <p:nvSpPr>
          <p:cNvPr id="716" name="Google Shape;716;p87"/>
          <p:cNvSpPr txBox="1">
            <a:spLocks noGrp="1"/>
          </p:cNvSpPr>
          <p:nvPr>
            <p:ph type="subTitle" idx="1"/>
          </p:nvPr>
        </p:nvSpPr>
        <p:spPr>
          <a:xfrm>
            <a:off x="309600" y="2895000"/>
            <a:ext cx="5845800" cy="61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Alternative options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29"/>
          <p:cNvSpPr txBox="1">
            <a:spLocks noGrp="1"/>
          </p:cNvSpPr>
          <p:nvPr>
            <p:ph type="title"/>
          </p:nvPr>
        </p:nvSpPr>
        <p:spPr>
          <a:xfrm>
            <a:off x="313200" y="1408200"/>
            <a:ext cx="5889300" cy="1486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Research Topics</a:t>
            </a:r>
            <a:endParaRPr/>
          </a:p>
        </p:txBody>
      </p:sp>
      <p:sp>
        <p:nvSpPr>
          <p:cNvPr id="327" name="Google Shape;327;p29"/>
          <p:cNvSpPr txBox="1">
            <a:spLocks noGrp="1"/>
          </p:cNvSpPr>
          <p:nvPr>
            <p:ph type="subTitle" idx="1"/>
          </p:nvPr>
        </p:nvSpPr>
        <p:spPr>
          <a:xfrm>
            <a:off x="309600" y="2895000"/>
            <a:ext cx="5845800" cy="61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20"/>
        <p:cNvGrpSpPr/>
        <p:nvPr/>
      </p:nvGrpSpPr>
      <p:grpSpPr>
        <a:xfrm>
          <a:off x="0" y="0"/>
          <a:ext cx="0" cy="0"/>
          <a:chOff x="0" y="0"/>
          <a:chExt cx="0" cy="0"/>
        </a:xfrm>
      </p:grpSpPr>
      <p:sp>
        <p:nvSpPr>
          <p:cNvPr id="721" name="Google Shape;721;p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Platform</a:t>
            </a:r>
            <a:endParaRPr/>
          </a:p>
        </p:txBody>
      </p:sp>
      <p:sp>
        <p:nvSpPr>
          <p:cNvPr id="722" name="Google Shape;722;p8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a:t>
            </a:r>
            <a:r>
              <a:rPr lang="en-GB" sz="1300"/>
              <a:t> Provide a well understood, secure, affordable and functional platform on which NAO content can be effectively distributed to its users</a:t>
            </a:r>
            <a:endParaRPr sz="1300"/>
          </a:p>
          <a:p>
            <a:pPr marL="0" lvl="0" indent="0" algn="l" rtl="0">
              <a:spcBef>
                <a:spcPts val="1600"/>
              </a:spcBef>
              <a:spcAft>
                <a:spcPts val="0"/>
              </a:spcAft>
              <a:buNone/>
            </a:pPr>
            <a:endParaRPr sz="1300" b="1">
              <a:latin typeface="Poppins"/>
              <a:ea typeface="Poppins"/>
              <a:cs typeface="Poppins"/>
              <a:sym typeface="Poppins"/>
            </a:endParaRPr>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23" name="Google Shape;723;p88"/>
          <p:cNvGraphicFramePr/>
          <p:nvPr/>
        </p:nvGraphicFramePr>
        <p:xfrm>
          <a:off x="360925" y="2214450"/>
          <a:ext cx="8439625" cy="1611129"/>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Clr>
                          <a:schemeClr val="dk1"/>
                        </a:buClr>
                        <a:buSzPts val="1100"/>
                        <a:buFont typeface="Arial"/>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rgbClr val="EEEEEE"/>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rgbClr val="EEEEEE"/>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Clr>
                          <a:schemeClr val="dk1"/>
                        </a:buClr>
                        <a:buSzPts val="1100"/>
                        <a:buFont typeface="Arial"/>
                        <a:buNone/>
                      </a:pPr>
                      <a:r>
                        <a:rPr lang="en-GB" sz="1100">
                          <a:solidFill>
                            <a:srgbClr val="333333"/>
                          </a:solidFill>
                          <a:latin typeface="Poppins"/>
                          <a:ea typeface="Poppins"/>
                          <a:cs typeface="Poppins"/>
                          <a:sym typeface="Poppins"/>
                        </a:rPr>
                        <a:t>Consider another headful CMS platform</a:t>
                      </a:r>
                      <a:endParaRPr sz="1200">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WordPress is well regarded generally and well understood by NAO so there is no compelling reason to change</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1"/>
                  </a:ext>
                </a:extLst>
              </a:tr>
              <a:tr h="29205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Commission a bespoke solution from external suppliers</a:t>
                      </a:r>
                      <a:endParaRPr sz="1200">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Expensive, lack of control and potential vendor lock-in</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2"/>
                  </a:ext>
                </a:extLst>
              </a:tr>
              <a:tr h="29205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Recruit an internal team to build a bespoke solution</a:t>
                      </a:r>
                      <a:endParaRPr sz="1200">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Expensive and goes against stated NAO strategy</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Hosting</a:t>
            </a:r>
            <a:endParaRPr/>
          </a:p>
        </p:txBody>
      </p:sp>
      <p:sp>
        <p:nvSpPr>
          <p:cNvPr id="729" name="Google Shape;729;p8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the NAO website is highly available, cost-effective and manageable by NAO in-house staff </a:t>
            </a:r>
            <a:endParaRPr sz="1300"/>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30" name="Google Shape;730;p89"/>
          <p:cNvGraphicFramePr/>
          <p:nvPr/>
        </p:nvGraphicFramePr>
        <p:xfrm>
          <a:off x="360925" y="2214450"/>
          <a:ext cx="8439625" cy="728666"/>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Explore hosting a WordPress instance in Azure</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Additional management overhead and maintenance. Non-strategic.</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Content</a:t>
            </a:r>
            <a:endParaRPr/>
          </a:p>
        </p:txBody>
      </p:sp>
      <p:sp>
        <p:nvSpPr>
          <p:cNvPr id="736" name="Google Shape;736;p9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a:t>
            </a:r>
            <a:r>
              <a:rPr lang="en-GB" sz="1300"/>
              <a:t> Ensure NAO website users are able to find and consume reports and related content easily</a:t>
            </a: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300" b="1">
              <a:latin typeface="Poppins"/>
              <a:ea typeface="Poppins"/>
              <a:cs typeface="Poppins"/>
              <a:sym typeface="Poppins"/>
            </a:endParaRPr>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37" name="Google Shape;737;p90"/>
          <p:cNvGraphicFramePr/>
          <p:nvPr/>
        </p:nvGraphicFramePr>
        <p:xfrm>
          <a:off x="360925" y="2214450"/>
          <a:ext cx="8439625" cy="1246796"/>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Continue to explore PDF to HTML conversion techniques</a:t>
                      </a:r>
                      <a:endParaRPr sz="1100">
                        <a:solidFill>
                          <a:srgbClr val="333333"/>
                        </a:solidFill>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Exporting from source data will always give better results than converting an intermediate format</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Create independent production workflows for PDF and HTML</a:t>
                      </a:r>
                      <a:endParaRPr sz="1100">
                        <a:solidFill>
                          <a:srgbClr val="333333"/>
                        </a:solidFill>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Doubles the effort involved in producing content</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Google Shape;742;p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Search</a:t>
            </a:r>
            <a:endParaRPr/>
          </a:p>
        </p:txBody>
      </p:sp>
      <p:sp>
        <p:nvSpPr>
          <p:cNvPr id="743" name="Google Shape;743;p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a:t>
            </a:r>
            <a:r>
              <a:rPr lang="en-GB" sz="1300"/>
              <a:t> Provide an enhanced search experience across the NAO website</a:t>
            </a: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300" b="1">
              <a:latin typeface="Poppins"/>
              <a:ea typeface="Poppins"/>
              <a:cs typeface="Poppins"/>
              <a:sym typeface="Poppins"/>
            </a:endParaRPr>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44" name="Google Shape;744;p91"/>
          <p:cNvGraphicFramePr/>
          <p:nvPr/>
        </p:nvGraphicFramePr>
        <p:xfrm>
          <a:off x="360925" y="2214450"/>
          <a:ext cx="8439625" cy="1457332"/>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Attempt to improve performance of the Swiftype plugin</a:t>
                      </a:r>
                      <a:endParaRPr sz="1100">
                        <a:solidFill>
                          <a:srgbClr val="333333"/>
                        </a:solidFill>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The Swiftype plugin is not as fully featured</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Assess other WP search plugins</a:t>
                      </a:r>
                      <a:endParaRPr sz="1100">
                        <a:solidFill>
                          <a:srgbClr val="333333"/>
                        </a:solidFill>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The ElasticPress plugin is considered best in class</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2"/>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Build a custom plugin</a:t>
                      </a:r>
                      <a:endParaRPr sz="1100">
                        <a:solidFill>
                          <a:srgbClr val="333333"/>
                        </a:solidFill>
                        <a:latin typeface="Poppins"/>
                        <a:ea typeface="Poppins"/>
                        <a:cs typeface="Poppins"/>
                        <a:sym typeface="Poppins"/>
                      </a:endParaRPr>
                    </a:p>
                  </a:txBody>
                  <a:tcPr marL="91425" marR="91425" marT="91425" marB="91425"/>
                </a:tc>
                <a:tc>
                  <a:txBody>
                    <a:bodyPr/>
                    <a:lstStyle/>
                    <a:p>
                      <a:pPr marL="0" lvl="0" indent="0" algn="l" rtl="0">
                        <a:spcBef>
                          <a:spcPts val="0"/>
                        </a:spcBef>
                        <a:spcAft>
                          <a:spcPts val="0"/>
                        </a:spcAft>
                        <a:buNone/>
                      </a:pPr>
                      <a:r>
                        <a:rPr lang="en-GB" sz="1100">
                          <a:latin typeface="Poppins"/>
                          <a:ea typeface="Poppins"/>
                          <a:cs typeface="Poppins"/>
                          <a:sym typeface="Poppins"/>
                        </a:rPr>
                        <a:t>Expensive, requires bespoke external development</a:t>
                      </a:r>
                      <a:endParaRPr sz="1100">
                        <a:latin typeface="Poppins"/>
                        <a:ea typeface="Poppins"/>
                        <a:cs typeface="Poppins"/>
                        <a:sym typeface="Poppins"/>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9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Tagging</a:t>
            </a:r>
            <a:endParaRPr/>
          </a:p>
        </p:txBody>
      </p:sp>
      <p:sp>
        <p:nvSpPr>
          <p:cNvPr id="750" name="Google Shape;750;p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Make it easier for users to find the NAO content they’re looking for and other, related content </a:t>
            </a: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300" b="1">
              <a:latin typeface="Poppins"/>
              <a:ea typeface="Poppins"/>
              <a:cs typeface="Poppins"/>
              <a:sym typeface="Poppins"/>
            </a:endParaRPr>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51" name="Google Shape;751;p92"/>
          <p:cNvGraphicFramePr/>
          <p:nvPr/>
        </p:nvGraphicFramePr>
        <p:xfrm>
          <a:off x="360925" y="2214450"/>
          <a:ext cx="8439625" cy="140059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Keep internal and external taxonomies synchronised manually</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Additional manual effort and potential for synchronisation to fail, resulting in inconsistencies</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Evaluate dynamically generated relations (e.g. from ElasticPress plugin)</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Dynamic relations will not conform to a predefined taxonomy, although may still give adequate results</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9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Data</a:t>
            </a:r>
            <a:endParaRPr/>
          </a:p>
        </p:txBody>
      </p:sp>
      <p:sp>
        <p:nvSpPr>
          <p:cNvPr id="757" name="Google Shape;757;p9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Expose the underlying data sets that are used within NAO reports and visualisations</a:t>
            </a:r>
            <a:endParaRPr sz="1300"/>
          </a:p>
          <a:p>
            <a:pPr marL="0" lvl="0" indent="0" algn="l" rtl="0">
              <a:spcBef>
                <a:spcPts val="1600"/>
              </a:spcBef>
              <a:spcAft>
                <a:spcPts val="0"/>
              </a:spcAft>
              <a:buNone/>
            </a:pPr>
            <a:endParaRPr sz="1300"/>
          </a:p>
          <a:p>
            <a:pPr marL="0" lvl="0" indent="0" algn="l" rtl="0">
              <a:spcBef>
                <a:spcPts val="1600"/>
              </a:spcBef>
              <a:spcAft>
                <a:spcPts val="0"/>
              </a:spcAft>
              <a:buNone/>
            </a:pPr>
            <a:endParaRPr sz="1300" b="1">
              <a:latin typeface="Poppins"/>
              <a:ea typeface="Poppins"/>
              <a:cs typeface="Poppins"/>
              <a:sym typeface="Poppins"/>
            </a:endParaRPr>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58" name="Google Shape;758;p93"/>
          <p:cNvGraphicFramePr/>
          <p:nvPr/>
        </p:nvGraphicFramePr>
        <p:xfrm>
          <a:off x="360925" y="2214450"/>
          <a:ext cx="8439625" cy="88246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Build a new REST API purely for public consumption</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Additional cost to build and maintain, although it would potentially be easier to secure</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Analytics</a:t>
            </a:r>
            <a:endParaRPr/>
          </a:p>
        </p:txBody>
      </p:sp>
      <p:sp>
        <p:nvSpPr>
          <p:cNvPr id="764" name="Google Shape;764;p9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Provide NAO with better visibility of how content is consumed</a:t>
            </a:r>
            <a:endParaRPr sz="1300"/>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65" name="Google Shape;765;p94"/>
          <p:cNvGraphicFramePr/>
          <p:nvPr/>
        </p:nvGraphicFramePr>
        <p:xfrm>
          <a:off x="360925" y="2214450"/>
          <a:ext cx="8439625" cy="921452"/>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Explore other WordPress plugins for advanced Google Analytics use cases (e.g. </a:t>
                      </a:r>
                      <a:r>
                        <a:rPr lang="en-GB" sz="1100" u="sng">
                          <a:solidFill>
                            <a:schemeClr val="hlink"/>
                          </a:solidFill>
                          <a:latin typeface="Poppins"/>
                          <a:ea typeface="Poppins"/>
                          <a:cs typeface="Poppins"/>
                          <a:sym typeface="Poppins"/>
                          <a:hlinkClick r:id="rId3"/>
                        </a:rPr>
                        <a:t>Journey Analytics</a:t>
                      </a:r>
                      <a:r>
                        <a:rPr lang="en-GB" sz="1100">
                          <a:solidFill>
                            <a:srgbClr val="333333"/>
                          </a:solidFill>
                          <a:latin typeface="Poppins"/>
                          <a:ea typeface="Poppins"/>
                          <a:cs typeface="Poppins"/>
                          <a:sym typeface="Poppins"/>
                        </a:rPr>
                        <a:t>)</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Google Analytics built in functionality is powerful, so be aware of increasing costs and diminishing returns</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770" name="Google Shape;770;p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Accessibility</a:t>
            </a:r>
            <a:endParaRPr/>
          </a:p>
        </p:txBody>
      </p:sp>
      <p:sp>
        <p:nvSpPr>
          <p:cNvPr id="771" name="Google Shape;771;p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NAO content can be consumed effectively by users with additional needs and on all device types</a:t>
            </a:r>
            <a:endParaRPr sz="1300"/>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72" name="Google Shape;772;p95"/>
          <p:cNvGraphicFramePr/>
          <p:nvPr/>
        </p:nvGraphicFramePr>
        <p:xfrm>
          <a:off x="360925" y="2214450"/>
          <a:ext cx="8439625" cy="88246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Explore </a:t>
                      </a:r>
                      <a:r>
                        <a:rPr lang="en-GB" sz="1100" u="sng">
                          <a:solidFill>
                            <a:schemeClr val="hlink"/>
                          </a:solidFill>
                          <a:latin typeface="Poppins"/>
                          <a:ea typeface="Poppins"/>
                          <a:cs typeface="Poppins"/>
                          <a:sym typeface="Poppins"/>
                          <a:hlinkClick r:id="rId3"/>
                        </a:rPr>
                        <a:t>WordPress accessibility plugins </a:t>
                      </a:r>
                      <a:r>
                        <a:rPr lang="en-GB" sz="1100">
                          <a:solidFill>
                            <a:srgbClr val="333333"/>
                          </a:solidFill>
                          <a:latin typeface="Poppins"/>
                          <a:ea typeface="Poppins"/>
                          <a:cs typeface="Poppins"/>
                          <a:sym typeface="Poppins"/>
                        </a:rPr>
                        <a:t>to target specific issues</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Use of multiple plugins increases management overhead and the likelihood of conflicting behaviour</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SEO</a:t>
            </a:r>
            <a:endParaRPr/>
          </a:p>
        </p:txBody>
      </p:sp>
      <p:sp>
        <p:nvSpPr>
          <p:cNvPr id="778" name="Google Shape;778;p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NAO content ranks high in search engine listings for relevant keywords and related searches</a:t>
            </a:r>
            <a:endParaRPr sz="1300"/>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79" name="Google Shape;779;p96"/>
          <p:cNvGraphicFramePr/>
          <p:nvPr/>
        </p:nvGraphicFramePr>
        <p:xfrm>
          <a:off x="360925" y="2214450"/>
          <a:ext cx="8439625" cy="882463"/>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Explore additional </a:t>
                      </a:r>
                      <a:r>
                        <a:rPr lang="en-GB" sz="1100" u="sng">
                          <a:solidFill>
                            <a:schemeClr val="hlink"/>
                          </a:solidFill>
                          <a:latin typeface="Poppins"/>
                          <a:ea typeface="Poppins"/>
                          <a:cs typeface="Poppins"/>
                          <a:sym typeface="Poppins"/>
                          <a:hlinkClick r:id="rId3"/>
                        </a:rPr>
                        <a:t>WordPress SEO plugins.</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Use of multiple plugins increases management overhead and the likelihood of conflicting behaviour</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Security &amp; Compliance</a:t>
            </a:r>
            <a:endParaRPr/>
          </a:p>
        </p:txBody>
      </p:sp>
      <p:sp>
        <p:nvSpPr>
          <p:cNvPr id="785" name="Google Shape;785;p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300" b="1">
                <a:latin typeface="Poppins"/>
                <a:ea typeface="Poppins"/>
                <a:cs typeface="Poppins"/>
                <a:sym typeface="Poppins"/>
              </a:rPr>
              <a:t>Goal: </a:t>
            </a:r>
            <a:r>
              <a:rPr lang="en-GB" sz="1300"/>
              <a:t>Ensure the NAO website protects sensitive data, is highly resistant to common threat vectors and complies with all applicable legislation</a:t>
            </a:r>
            <a:endParaRPr sz="1300"/>
          </a:p>
          <a:p>
            <a:pPr marL="0" lvl="0" indent="0" algn="l" rtl="0">
              <a:spcBef>
                <a:spcPts val="1600"/>
              </a:spcBef>
              <a:spcAft>
                <a:spcPts val="0"/>
              </a:spcAft>
              <a:buNone/>
            </a:pPr>
            <a:endParaRPr sz="1300"/>
          </a:p>
          <a:p>
            <a:pPr marL="0" lvl="0" indent="0" algn="l" rtl="0">
              <a:spcBef>
                <a:spcPts val="1600"/>
              </a:spcBef>
              <a:spcAft>
                <a:spcPts val="1600"/>
              </a:spcAft>
              <a:buNone/>
            </a:pPr>
            <a:endParaRPr sz="1300"/>
          </a:p>
        </p:txBody>
      </p:sp>
      <p:graphicFrame>
        <p:nvGraphicFramePr>
          <p:cNvPr id="786" name="Google Shape;786;p97"/>
          <p:cNvGraphicFramePr/>
          <p:nvPr/>
        </p:nvGraphicFramePr>
        <p:xfrm>
          <a:off x="360925" y="2214450"/>
          <a:ext cx="8439625" cy="1246796"/>
        </p:xfrm>
        <a:graphic>
          <a:graphicData uri="http://schemas.openxmlformats.org/drawingml/2006/table">
            <a:tbl>
              <a:tblPr>
                <a:noFill/>
                <a:tableStyleId>{7113E89F-270E-4622-A433-7A93EAB6334F}</a:tableStyleId>
              </a:tblPr>
              <a:tblGrid>
                <a:gridCol w="4211075">
                  <a:extLst>
                    <a:ext uri="{9D8B030D-6E8A-4147-A177-3AD203B41FA5}">
                      <a16:colId xmlns:a16="http://schemas.microsoft.com/office/drawing/2014/main" val="20000"/>
                    </a:ext>
                  </a:extLst>
                </a:gridCol>
                <a:gridCol w="4228550">
                  <a:extLst>
                    <a:ext uri="{9D8B030D-6E8A-4147-A177-3AD203B41FA5}">
                      <a16:colId xmlns:a16="http://schemas.microsoft.com/office/drawing/2014/main" val="20001"/>
                    </a:ext>
                  </a:extLst>
                </a:gridCol>
              </a:tblGrid>
              <a:tr h="0">
                <a:tc>
                  <a:txBody>
                    <a:bodyPr/>
                    <a:lstStyle/>
                    <a:p>
                      <a:pPr marL="0" lvl="0" indent="0" algn="l" rtl="0">
                        <a:lnSpc>
                          <a:spcPct val="115000"/>
                        </a:lnSpc>
                        <a:spcBef>
                          <a:spcPts val="0"/>
                        </a:spcBef>
                        <a:spcAft>
                          <a:spcPts val="1600"/>
                        </a:spcAft>
                        <a:buNone/>
                      </a:pPr>
                      <a:r>
                        <a:rPr lang="en-GB" sz="1100" b="1">
                          <a:solidFill>
                            <a:srgbClr val="333333"/>
                          </a:solidFill>
                          <a:latin typeface="Poppins"/>
                          <a:ea typeface="Poppins"/>
                          <a:cs typeface="Poppins"/>
                          <a:sym typeface="Poppins"/>
                        </a:rPr>
                        <a:t>Other options</a:t>
                      </a:r>
                      <a:endParaRPr sz="900">
                        <a:solidFill>
                          <a:srgbClr val="333333"/>
                        </a:solidFill>
                        <a:latin typeface="Poppins"/>
                        <a:ea typeface="Poppins"/>
                        <a:cs typeface="Poppins"/>
                        <a:sym typeface="Poppins"/>
                      </a:endParaRPr>
                    </a:p>
                  </a:txBody>
                  <a:tcPr marL="91425" marR="91425" marT="91425" marB="91425">
                    <a:solidFill>
                      <a:schemeClr val="lt2"/>
                    </a:solidFill>
                  </a:tcPr>
                </a:tc>
                <a:tc>
                  <a:txBody>
                    <a:bodyPr/>
                    <a:lstStyle/>
                    <a:p>
                      <a:pPr marL="0" lvl="0" indent="0" algn="l" rtl="0">
                        <a:spcBef>
                          <a:spcPts val="0"/>
                        </a:spcBef>
                        <a:spcAft>
                          <a:spcPts val="0"/>
                        </a:spcAft>
                        <a:buNone/>
                      </a:pPr>
                      <a:r>
                        <a:rPr lang="en-GB" sz="1100" b="1">
                          <a:latin typeface="Poppins"/>
                          <a:ea typeface="Poppins"/>
                          <a:cs typeface="Poppins"/>
                          <a:sym typeface="Poppins"/>
                        </a:rPr>
                        <a:t>Limitations</a:t>
                      </a:r>
                      <a:endParaRPr sz="1100" b="1">
                        <a:latin typeface="Poppins"/>
                        <a:ea typeface="Poppins"/>
                        <a:cs typeface="Poppins"/>
                        <a:sym typeface="Poppins"/>
                      </a:endParaRPr>
                    </a:p>
                  </a:txBody>
                  <a:tcPr marL="91425" marR="91425" marT="91425" marB="91425">
                    <a:solidFill>
                      <a:schemeClr val="lt2"/>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Retain and improve independent access control</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Harder to apply effective governance and requires users to maintain additional accounts</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1600"/>
                        </a:spcAft>
                        <a:buNone/>
                      </a:pPr>
                      <a:r>
                        <a:rPr lang="en-GB" sz="1100">
                          <a:solidFill>
                            <a:srgbClr val="333333"/>
                          </a:solidFill>
                          <a:latin typeface="Poppins"/>
                          <a:ea typeface="Poppins"/>
                          <a:cs typeface="Poppins"/>
                          <a:sym typeface="Poppins"/>
                        </a:rPr>
                        <a:t>Remove PII from the website</a:t>
                      </a:r>
                      <a:endParaRPr sz="1100">
                        <a:solidFill>
                          <a:srgbClr val="333333"/>
                        </a:solidFill>
                        <a:latin typeface="Poppins"/>
                        <a:ea typeface="Poppins"/>
                        <a:cs typeface="Poppins"/>
                        <a:sym typeface="Poppins"/>
                      </a:endParaRPr>
                    </a:p>
                  </a:txBody>
                  <a:tcPr marL="91425" marR="91425" marT="91425" marB="91425">
                    <a:solidFill>
                      <a:srgbClr val="9E9E9E">
                        <a:alpha val="0"/>
                      </a:srgbClr>
                    </a:solidFill>
                  </a:tcPr>
                </a:tc>
                <a:tc>
                  <a:txBody>
                    <a:bodyPr/>
                    <a:lstStyle/>
                    <a:p>
                      <a:pPr marL="0" lvl="0" indent="0" algn="l" rtl="0">
                        <a:spcBef>
                          <a:spcPts val="0"/>
                        </a:spcBef>
                        <a:spcAft>
                          <a:spcPts val="0"/>
                        </a:spcAft>
                        <a:buNone/>
                      </a:pPr>
                      <a:r>
                        <a:rPr lang="en-GB" sz="1100">
                          <a:latin typeface="Poppins"/>
                          <a:ea typeface="Poppins"/>
                          <a:cs typeface="Poppins"/>
                          <a:sym typeface="Poppins"/>
                        </a:rPr>
                        <a:t>Limits functionality of the site</a:t>
                      </a:r>
                      <a:endParaRPr sz="1100">
                        <a:latin typeface="Poppins"/>
                        <a:ea typeface="Poppins"/>
                        <a:cs typeface="Poppins"/>
                        <a:sym typeface="Poppins"/>
                      </a:endParaRPr>
                    </a:p>
                  </a:txBody>
                  <a:tcPr marL="91425" marR="91425" marT="91425" marB="91425">
                    <a:solidFill>
                      <a:srgbClr val="9E9E9E">
                        <a:alpha val="0"/>
                      </a:srgb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30"/>
          <p:cNvSpPr txBox="1">
            <a:spLocks noGrp="1"/>
          </p:cNvSpPr>
          <p:nvPr>
            <p:ph type="subTitle" idx="7"/>
          </p:nvPr>
        </p:nvSpPr>
        <p:spPr>
          <a:xfrm>
            <a:off x="457538" y="1279054"/>
            <a:ext cx="2586300" cy="124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i="1"/>
              <a:t>How do users want to consume content?</a:t>
            </a:r>
            <a:endParaRPr i="1"/>
          </a:p>
          <a:p>
            <a:pPr marL="0" lvl="0" indent="0" algn="ctr" rtl="0">
              <a:spcBef>
                <a:spcPts val="1600"/>
              </a:spcBef>
              <a:spcAft>
                <a:spcPts val="1600"/>
              </a:spcAft>
              <a:buNone/>
            </a:pPr>
            <a:r>
              <a:rPr lang="en-GB" i="1"/>
              <a:t>Who creates content and what processes surround this?</a:t>
            </a:r>
            <a:endParaRPr i="1"/>
          </a:p>
        </p:txBody>
      </p:sp>
      <p:sp>
        <p:nvSpPr>
          <p:cNvPr id="333" name="Google Shape;333;p30"/>
          <p:cNvSpPr txBox="1">
            <a:spLocks noGrp="1"/>
          </p:cNvSpPr>
          <p:nvPr>
            <p:ph type="subTitle" idx="1"/>
          </p:nvPr>
        </p:nvSpPr>
        <p:spPr>
          <a:xfrm>
            <a:off x="457538" y="3103279"/>
            <a:ext cx="2586300" cy="124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GB" i="1"/>
              <a:t>What accessibility requirements are there?</a:t>
            </a:r>
            <a:endParaRPr i="1"/>
          </a:p>
          <a:p>
            <a:pPr marL="0" lvl="0" indent="0" algn="ctr" rtl="0">
              <a:spcBef>
                <a:spcPts val="1600"/>
              </a:spcBef>
              <a:spcAft>
                <a:spcPts val="1600"/>
              </a:spcAft>
              <a:buNone/>
            </a:pPr>
            <a:r>
              <a:rPr lang="en-GB" i="1"/>
              <a:t>Are there any regulatory or legal requirements?</a:t>
            </a:r>
            <a:endParaRPr i="1"/>
          </a:p>
        </p:txBody>
      </p:sp>
      <p:sp>
        <p:nvSpPr>
          <p:cNvPr id="334" name="Google Shape;334;p30"/>
          <p:cNvSpPr txBox="1">
            <a:spLocks noGrp="1"/>
          </p:cNvSpPr>
          <p:nvPr>
            <p:ph type="title" idx="2"/>
          </p:nvPr>
        </p:nvSpPr>
        <p:spPr>
          <a:xfrm>
            <a:off x="428972" y="2664947"/>
            <a:ext cx="2672400" cy="2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Accessibility</a:t>
            </a:r>
            <a:endParaRPr/>
          </a:p>
        </p:txBody>
      </p:sp>
      <p:sp>
        <p:nvSpPr>
          <p:cNvPr id="335" name="Google Shape;335;p30"/>
          <p:cNvSpPr txBox="1">
            <a:spLocks noGrp="1"/>
          </p:cNvSpPr>
          <p:nvPr>
            <p:ph type="subTitle" idx="3"/>
          </p:nvPr>
        </p:nvSpPr>
        <p:spPr>
          <a:xfrm>
            <a:off x="3245258" y="3113442"/>
            <a:ext cx="2586300" cy="124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GB" i="1"/>
              <a:t>What analytics data is currently available?</a:t>
            </a:r>
            <a:endParaRPr i="1"/>
          </a:p>
          <a:p>
            <a:pPr marL="0" lvl="0" indent="0" algn="ctr" rtl="0">
              <a:spcBef>
                <a:spcPts val="1600"/>
              </a:spcBef>
              <a:spcAft>
                <a:spcPts val="0"/>
              </a:spcAft>
              <a:buClr>
                <a:schemeClr val="dk1"/>
              </a:buClr>
              <a:buSzPts val="1100"/>
              <a:buFont typeface="Arial"/>
              <a:buNone/>
            </a:pPr>
            <a:r>
              <a:rPr lang="en-GB" i="1"/>
              <a:t>What is missing?</a:t>
            </a:r>
            <a:endParaRPr i="1"/>
          </a:p>
          <a:p>
            <a:pPr marL="0" lvl="0" indent="0" algn="ctr" rtl="0">
              <a:spcBef>
                <a:spcPts val="1600"/>
              </a:spcBef>
              <a:spcAft>
                <a:spcPts val="1600"/>
              </a:spcAft>
              <a:buNone/>
            </a:pPr>
            <a:r>
              <a:rPr lang="en-GB" i="1"/>
              <a:t>Are there any privacy implications?</a:t>
            </a:r>
            <a:endParaRPr i="1"/>
          </a:p>
        </p:txBody>
      </p:sp>
      <p:sp>
        <p:nvSpPr>
          <p:cNvPr id="336" name="Google Shape;336;p30"/>
          <p:cNvSpPr txBox="1">
            <a:spLocks noGrp="1"/>
          </p:cNvSpPr>
          <p:nvPr>
            <p:ph type="title" idx="4"/>
          </p:nvPr>
        </p:nvSpPr>
        <p:spPr>
          <a:xfrm>
            <a:off x="3216694" y="2672667"/>
            <a:ext cx="2672400" cy="2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Analytics</a:t>
            </a:r>
            <a:endParaRPr/>
          </a:p>
        </p:txBody>
      </p:sp>
      <p:sp>
        <p:nvSpPr>
          <p:cNvPr id="337" name="Google Shape;337;p30"/>
          <p:cNvSpPr txBox="1">
            <a:spLocks noGrp="1"/>
          </p:cNvSpPr>
          <p:nvPr>
            <p:ph type="subTitle" idx="5"/>
          </p:nvPr>
        </p:nvSpPr>
        <p:spPr>
          <a:xfrm>
            <a:off x="6048639" y="3123604"/>
            <a:ext cx="2586300" cy="1245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i="1"/>
              <a:t>Who is responsible for security within NAO?</a:t>
            </a:r>
            <a:endParaRPr i="1"/>
          </a:p>
          <a:p>
            <a:pPr marL="0" lvl="0" indent="0" algn="ctr" rtl="0">
              <a:spcBef>
                <a:spcPts val="1600"/>
              </a:spcBef>
              <a:spcAft>
                <a:spcPts val="1600"/>
              </a:spcAft>
              <a:buNone/>
            </a:pPr>
            <a:r>
              <a:rPr lang="en-GB" i="1"/>
              <a:t>Are there any regulatory or legal requirements applicable to the website’s security?</a:t>
            </a:r>
            <a:endParaRPr i="1"/>
          </a:p>
        </p:txBody>
      </p:sp>
      <p:sp>
        <p:nvSpPr>
          <p:cNvPr id="338" name="Google Shape;338;p30"/>
          <p:cNvSpPr txBox="1">
            <a:spLocks noGrp="1"/>
          </p:cNvSpPr>
          <p:nvPr>
            <p:ph type="title" idx="6"/>
          </p:nvPr>
        </p:nvSpPr>
        <p:spPr>
          <a:xfrm>
            <a:off x="6020076" y="2680387"/>
            <a:ext cx="2672400" cy="2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Security</a:t>
            </a:r>
            <a:endParaRPr/>
          </a:p>
        </p:txBody>
      </p:sp>
      <p:sp>
        <p:nvSpPr>
          <p:cNvPr id="339" name="Google Shape;339;p30"/>
          <p:cNvSpPr txBox="1">
            <a:spLocks noGrp="1"/>
          </p:cNvSpPr>
          <p:nvPr>
            <p:ph type="title" idx="8"/>
          </p:nvPr>
        </p:nvSpPr>
        <p:spPr>
          <a:xfrm>
            <a:off x="428972" y="840722"/>
            <a:ext cx="2672400" cy="2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Content</a:t>
            </a:r>
            <a:endParaRPr/>
          </a:p>
        </p:txBody>
      </p:sp>
      <p:sp>
        <p:nvSpPr>
          <p:cNvPr id="340" name="Google Shape;340;p30"/>
          <p:cNvSpPr txBox="1">
            <a:spLocks noGrp="1"/>
          </p:cNvSpPr>
          <p:nvPr>
            <p:ph type="subTitle" idx="9"/>
          </p:nvPr>
        </p:nvSpPr>
        <p:spPr>
          <a:xfrm>
            <a:off x="3245258" y="1289217"/>
            <a:ext cx="2586300" cy="124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GB" i="1"/>
              <a:t>How could search be improved to better expose content?</a:t>
            </a:r>
            <a:endParaRPr i="1"/>
          </a:p>
          <a:p>
            <a:pPr marL="0" lvl="0" indent="0" algn="ctr" rtl="0">
              <a:spcBef>
                <a:spcPts val="1000"/>
              </a:spcBef>
              <a:spcAft>
                <a:spcPts val="1000"/>
              </a:spcAft>
              <a:buNone/>
            </a:pPr>
            <a:r>
              <a:rPr lang="en-GB" i="1"/>
              <a:t>How could task or user oriented journeys be used to enhance navigation and discoverability?</a:t>
            </a:r>
            <a:endParaRPr i="1"/>
          </a:p>
        </p:txBody>
      </p:sp>
      <p:sp>
        <p:nvSpPr>
          <p:cNvPr id="341" name="Google Shape;341;p30"/>
          <p:cNvSpPr txBox="1">
            <a:spLocks noGrp="1"/>
          </p:cNvSpPr>
          <p:nvPr>
            <p:ph type="title" idx="13"/>
          </p:nvPr>
        </p:nvSpPr>
        <p:spPr>
          <a:xfrm>
            <a:off x="3216694" y="848442"/>
            <a:ext cx="2672400" cy="2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User Experience</a:t>
            </a:r>
            <a:endParaRPr/>
          </a:p>
        </p:txBody>
      </p:sp>
      <p:sp>
        <p:nvSpPr>
          <p:cNvPr id="342" name="Google Shape;342;p30"/>
          <p:cNvSpPr txBox="1">
            <a:spLocks noGrp="1"/>
          </p:cNvSpPr>
          <p:nvPr>
            <p:ph type="subTitle" idx="14"/>
          </p:nvPr>
        </p:nvSpPr>
        <p:spPr>
          <a:xfrm>
            <a:off x="6048639" y="1299379"/>
            <a:ext cx="2586300" cy="124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GB" i="1"/>
              <a:t>What skills are available in house?</a:t>
            </a:r>
            <a:endParaRPr i="1"/>
          </a:p>
          <a:p>
            <a:pPr marL="0" lvl="0" indent="0" algn="ctr" rtl="0">
              <a:spcBef>
                <a:spcPts val="1600"/>
              </a:spcBef>
              <a:spcAft>
                <a:spcPts val="0"/>
              </a:spcAft>
              <a:buClr>
                <a:schemeClr val="dk1"/>
              </a:buClr>
              <a:buSzPts val="1100"/>
              <a:buFont typeface="Arial"/>
              <a:buNone/>
            </a:pPr>
            <a:r>
              <a:rPr lang="en-GB" i="1"/>
              <a:t>What is the appetite for building and managing software vs buying?</a:t>
            </a:r>
            <a:endParaRPr i="1"/>
          </a:p>
          <a:p>
            <a:pPr marL="0" lvl="0" indent="0" algn="ctr" rtl="0">
              <a:spcBef>
                <a:spcPts val="1600"/>
              </a:spcBef>
              <a:spcAft>
                <a:spcPts val="1600"/>
              </a:spcAft>
              <a:buNone/>
            </a:pPr>
            <a:r>
              <a:rPr lang="en-GB" i="1"/>
              <a:t>What’s the NAO technical strategy?</a:t>
            </a:r>
            <a:endParaRPr i="1"/>
          </a:p>
        </p:txBody>
      </p:sp>
      <p:sp>
        <p:nvSpPr>
          <p:cNvPr id="343" name="Google Shape;343;p30"/>
          <p:cNvSpPr txBox="1">
            <a:spLocks noGrp="1"/>
          </p:cNvSpPr>
          <p:nvPr>
            <p:ph type="title" idx="15"/>
          </p:nvPr>
        </p:nvSpPr>
        <p:spPr>
          <a:xfrm>
            <a:off x="6020076" y="856162"/>
            <a:ext cx="2672400" cy="2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Technical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347"/>
        <p:cNvGrpSpPr/>
        <p:nvPr/>
      </p:nvGrpSpPr>
      <p:grpSpPr>
        <a:xfrm>
          <a:off x="0" y="0"/>
          <a:ext cx="0" cy="0"/>
          <a:chOff x="0" y="0"/>
          <a:chExt cx="0" cy="0"/>
        </a:xfrm>
      </p:grpSpPr>
      <p:sp>
        <p:nvSpPr>
          <p:cNvPr id="348" name="Google Shape;348;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Content</a:t>
            </a:r>
            <a:endParaRPr/>
          </a:p>
        </p:txBody>
      </p:sp>
      <p:sp>
        <p:nvSpPr>
          <p:cNvPr id="350" name="Google Shape;350;p31"/>
          <p:cNvSpPr txBox="1">
            <a:spLocks noGrp="1"/>
          </p:cNvSpPr>
          <p:nvPr>
            <p:ph type="body" idx="1"/>
          </p:nvPr>
        </p:nvSpPr>
        <p:spPr>
          <a:xfrm>
            <a:off x="311700"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sz="1200" b="1">
                <a:latin typeface="Poppins"/>
                <a:ea typeface="Poppins"/>
                <a:cs typeface="Poppins"/>
                <a:sym typeface="Poppins"/>
              </a:rPr>
              <a:t>Questions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What are the anticipated consumption trends, i.e. how will users want to consume content?</a:t>
            </a:r>
            <a:endParaRPr sz="1200"/>
          </a:p>
          <a:p>
            <a:pPr marL="457200" lvl="0" indent="-304800" algn="l" rtl="0">
              <a:lnSpc>
                <a:spcPct val="100000"/>
              </a:lnSpc>
              <a:spcBef>
                <a:spcPts val="0"/>
              </a:spcBef>
              <a:spcAft>
                <a:spcPts val="0"/>
              </a:spcAft>
              <a:buSzPts val="1200"/>
              <a:buChar char="●"/>
            </a:pPr>
            <a:r>
              <a:rPr lang="en-GB" sz="1200"/>
              <a:t>How to re-organise content to follow user themes or journeys instead of along departmental lines?</a:t>
            </a:r>
            <a:endParaRPr sz="1200"/>
          </a:p>
          <a:p>
            <a:pPr marL="457200" lvl="0" indent="-304800" algn="l" rtl="0">
              <a:lnSpc>
                <a:spcPct val="100000"/>
              </a:lnSpc>
              <a:spcBef>
                <a:spcPts val="0"/>
              </a:spcBef>
              <a:spcAft>
                <a:spcPts val="0"/>
              </a:spcAft>
              <a:buSzPts val="1200"/>
              <a:buChar char="●"/>
            </a:pPr>
            <a:r>
              <a:rPr lang="en-GB" sz="1200"/>
              <a:t>Who creates the content and what processes surround this?</a:t>
            </a:r>
            <a:endParaRPr sz="1200"/>
          </a:p>
          <a:p>
            <a:pPr marL="457200" lvl="0" indent="-304800" algn="l" rtl="0">
              <a:lnSpc>
                <a:spcPct val="100000"/>
              </a:lnSpc>
              <a:spcBef>
                <a:spcPts val="0"/>
              </a:spcBef>
              <a:spcAft>
                <a:spcPts val="0"/>
              </a:spcAft>
              <a:buSzPts val="1200"/>
              <a:buChar char="●"/>
            </a:pPr>
            <a:r>
              <a:rPr lang="en-GB" sz="1200"/>
              <a:t>How is "multimedia" content produced?</a:t>
            </a:r>
            <a:endParaRPr sz="1200"/>
          </a:p>
          <a:p>
            <a:pPr marL="457200" lvl="0" indent="-304800" algn="l" rtl="0">
              <a:lnSpc>
                <a:spcPct val="100000"/>
              </a:lnSpc>
              <a:spcBef>
                <a:spcPts val="0"/>
              </a:spcBef>
              <a:spcAft>
                <a:spcPts val="0"/>
              </a:spcAft>
              <a:buSzPts val="1200"/>
              <a:buChar char="●"/>
            </a:pPr>
            <a:r>
              <a:rPr lang="en-GB" sz="1200"/>
              <a:t>How fast is the production pipeline currently and does this meet demand?</a:t>
            </a:r>
            <a:endParaRPr sz="1200"/>
          </a:p>
        </p:txBody>
      </p:sp>
      <p:sp>
        <p:nvSpPr>
          <p:cNvPr id="351" name="Google Shape;351;p31"/>
          <p:cNvSpPr txBox="1">
            <a:spLocks noGrp="1"/>
          </p:cNvSpPr>
          <p:nvPr>
            <p:ph type="body" idx="2"/>
          </p:nvPr>
        </p:nvSpPr>
        <p:spPr>
          <a:xfrm>
            <a:off x="4581375"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GB" sz="1200" b="1" dirty="0">
                <a:latin typeface="Poppins"/>
                <a:ea typeface="Poppins"/>
                <a:cs typeface="Poppins"/>
                <a:sym typeface="Poppins"/>
              </a:rPr>
              <a:t>Comments</a:t>
            </a:r>
            <a:endParaRPr sz="1200" b="1" dirty="0">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dirty="0"/>
              <a:t>Don’t spend too much time looking into e2e processes - already understood</a:t>
            </a:r>
            <a:endParaRPr sz="1200" dirty="0"/>
          </a:p>
          <a:p>
            <a:pPr marL="457200" lvl="0" indent="-304800" algn="l" rtl="0">
              <a:lnSpc>
                <a:spcPct val="100000"/>
              </a:lnSpc>
              <a:spcBef>
                <a:spcPts val="0"/>
              </a:spcBef>
              <a:spcAft>
                <a:spcPts val="0"/>
              </a:spcAft>
              <a:buSzPts val="1200"/>
              <a:buChar char="●"/>
            </a:pPr>
            <a:r>
              <a:rPr lang="en-GB" sz="1200" dirty="0"/>
              <a:t>Look at content types/formats - where are we heading and what is the tech impact?</a:t>
            </a:r>
            <a:endParaRPr sz="1200" dirty="0"/>
          </a:p>
          <a:p>
            <a:pPr marL="457200" lvl="0" indent="-304800" algn="l" rtl="0">
              <a:lnSpc>
                <a:spcPct val="100000"/>
              </a:lnSpc>
              <a:spcBef>
                <a:spcPts val="0"/>
              </a:spcBef>
              <a:spcAft>
                <a:spcPts val="0"/>
              </a:spcAft>
              <a:buSzPts val="1200"/>
              <a:buChar char="●"/>
            </a:pPr>
            <a:r>
              <a:rPr lang="en-GB" sz="1200" dirty="0"/>
              <a:t>How will visualisations evolve?</a:t>
            </a:r>
            <a:endParaRPr sz="1200" dirty="0"/>
          </a:p>
          <a:p>
            <a:pPr marL="457200" lvl="0" indent="-304800" algn="l" rtl="0">
              <a:lnSpc>
                <a:spcPct val="100000"/>
              </a:lnSpc>
              <a:spcBef>
                <a:spcPts val="0"/>
              </a:spcBef>
              <a:spcAft>
                <a:spcPts val="0"/>
              </a:spcAft>
              <a:buSzPts val="1200"/>
              <a:buChar char="●"/>
            </a:pPr>
            <a:r>
              <a:rPr lang="en-GB" sz="1200" dirty="0"/>
              <a:t>What pipelines will be needed to support the above?</a:t>
            </a:r>
            <a:endParaRPr sz="1200" dirty="0"/>
          </a:p>
          <a:p>
            <a:pPr marL="457200" lvl="0" indent="-304800" algn="l" rtl="0">
              <a:lnSpc>
                <a:spcPct val="100000"/>
              </a:lnSpc>
              <a:spcBef>
                <a:spcPts val="0"/>
              </a:spcBef>
              <a:spcAft>
                <a:spcPts val="0"/>
              </a:spcAft>
              <a:buSzPts val="1200"/>
              <a:buChar char="●"/>
            </a:pPr>
            <a:r>
              <a:rPr lang="en-GB" sz="1200" dirty="0"/>
              <a:t>What are the resource implications?</a:t>
            </a:r>
            <a:endParaRPr sz="1200" dirty="0"/>
          </a:p>
          <a:p>
            <a:pPr marL="457200" lvl="0" indent="-304800" algn="l" rtl="0">
              <a:lnSpc>
                <a:spcPct val="100000"/>
              </a:lnSpc>
              <a:spcBef>
                <a:spcPts val="0"/>
              </a:spcBef>
              <a:spcAft>
                <a:spcPts val="0"/>
              </a:spcAft>
              <a:buSzPts val="1200"/>
              <a:buChar char="●"/>
            </a:pPr>
            <a:r>
              <a:rPr lang="en-GB" sz="1200" dirty="0"/>
              <a:t>How to explain the implications of these changes on how content is produced?</a:t>
            </a:r>
            <a:endParaRPr sz="1200" dirty="0"/>
          </a:p>
          <a:p>
            <a:pPr marL="0" lvl="0" indent="0" algn="l" rtl="0">
              <a:spcBef>
                <a:spcPts val="0"/>
              </a:spcBef>
              <a:spcAft>
                <a:spcPts val="1600"/>
              </a:spcAft>
              <a:buNone/>
            </a:pPr>
            <a:endParaRPr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355"/>
        <p:cNvGrpSpPr/>
        <p:nvPr/>
      </p:nvGrpSpPr>
      <p:grpSpPr>
        <a:xfrm>
          <a:off x="0" y="0"/>
          <a:ext cx="0" cy="0"/>
          <a:chOff x="0" y="0"/>
          <a:chExt cx="0" cy="0"/>
        </a:xfrm>
      </p:grpSpPr>
      <p:sp>
        <p:nvSpPr>
          <p:cNvPr id="356" name="Google Shape;35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User Experience</a:t>
            </a:r>
            <a:endParaRPr/>
          </a:p>
          <a:p>
            <a:pPr marL="0" lvl="0" indent="0" algn="l" rtl="0">
              <a:spcBef>
                <a:spcPts val="0"/>
              </a:spcBef>
              <a:spcAft>
                <a:spcPts val="0"/>
              </a:spcAft>
              <a:buNone/>
            </a:pPr>
            <a:endParaRPr/>
          </a:p>
        </p:txBody>
      </p:sp>
      <p:sp>
        <p:nvSpPr>
          <p:cNvPr id="357" name="Google Shape;357;p32"/>
          <p:cNvSpPr txBox="1">
            <a:spLocks noGrp="1"/>
          </p:cNvSpPr>
          <p:nvPr>
            <p:ph type="body" idx="1"/>
          </p:nvPr>
        </p:nvSpPr>
        <p:spPr>
          <a:xfrm>
            <a:off x="311700" y="1152475"/>
            <a:ext cx="3836700" cy="2936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Questions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What would constitute a more modern look &amp; feel?</a:t>
            </a:r>
            <a:endParaRPr sz="1200"/>
          </a:p>
          <a:p>
            <a:pPr marL="457200" lvl="0" indent="-304800" algn="l" rtl="0">
              <a:lnSpc>
                <a:spcPct val="100000"/>
              </a:lnSpc>
              <a:spcBef>
                <a:spcPts val="0"/>
              </a:spcBef>
              <a:spcAft>
                <a:spcPts val="0"/>
              </a:spcAft>
              <a:buSzPts val="1200"/>
              <a:buChar char="●"/>
            </a:pPr>
            <a:r>
              <a:rPr lang="en-GB" sz="1200"/>
              <a:t>How could search be improved to better expose content?</a:t>
            </a:r>
            <a:endParaRPr sz="1200"/>
          </a:p>
          <a:p>
            <a:pPr marL="457200" lvl="0" indent="-304800" algn="l" rtl="0">
              <a:lnSpc>
                <a:spcPct val="100000"/>
              </a:lnSpc>
              <a:spcBef>
                <a:spcPts val="0"/>
              </a:spcBef>
              <a:spcAft>
                <a:spcPts val="0"/>
              </a:spcAft>
              <a:buSzPts val="1200"/>
              <a:buChar char="●"/>
            </a:pPr>
            <a:r>
              <a:rPr lang="en-GB" sz="1200"/>
              <a:t>How could task or user oriented journeys be used to enhance navigation and discoverability?</a:t>
            </a:r>
            <a:endParaRPr sz="1200"/>
          </a:p>
          <a:p>
            <a:pPr marL="457200" lvl="0" indent="-304800" algn="l" rtl="0">
              <a:lnSpc>
                <a:spcPct val="100000"/>
              </a:lnSpc>
              <a:spcBef>
                <a:spcPts val="0"/>
              </a:spcBef>
              <a:spcAft>
                <a:spcPts val="0"/>
              </a:spcAft>
              <a:buSzPts val="1200"/>
              <a:buChar char="●"/>
            </a:pPr>
            <a:r>
              <a:rPr lang="en-GB" sz="1200"/>
              <a:t>How to deal with continuity of existing document links?</a:t>
            </a:r>
            <a:endParaRPr sz="1200"/>
          </a:p>
          <a:p>
            <a:pPr marL="457200" lvl="0" indent="-304800" algn="l" rtl="0">
              <a:lnSpc>
                <a:spcPct val="100000"/>
              </a:lnSpc>
              <a:spcBef>
                <a:spcPts val="0"/>
              </a:spcBef>
              <a:spcAft>
                <a:spcPts val="0"/>
              </a:spcAft>
              <a:buSzPts val="1200"/>
              <a:buChar char="●"/>
            </a:pPr>
            <a:r>
              <a:rPr lang="en-GB" sz="1200"/>
              <a:t>Who decides how assets should be presented?</a:t>
            </a:r>
            <a:endParaRPr sz="1200"/>
          </a:p>
          <a:p>
            <a:pPr marL="457200" lvl="0" indent="-304800" algn="l" rtl="0">
              <a:lnSpc>
                <a:spcPct val="100000"/>
              </a:lnSpc>
              <a:spcBef>
                <a:spcPts val="0"/>
              </a:spcBef>
              <a:spcAft>
                <a:spcPts val="0"/>
              </a:spcAft>
              <a:buSzPts val="1200"/>
              <a:buChar char="●"/>
            </a:pPr>
            <a:r>
              <a:rPr lang="en-GB" sz="1200"/>
              <a:t>Is there any need or desire to align with a framework, e.g. GDS?</a:t>
            </a:r>
            <a:endParaRPr sz="1200"/>
          </a:p>
        </p:txBody>
      </p:sp>
      <p:sp>
        <p:nvSpPr>
          <p:cNvPr id="358" name="Google Shape;358;p32"/>
          <p:cNvSpPr txBox="1">
            <a:spLocks noGrp="1"/>
          </p:cNvSpPr>
          <p:nvPr>
            <p:ph type="body" idx="2"/>
          </p:nvPr>
        </p:nvSpPr>
        <p:spPr>
          <a:xfrm>
            <a:off x="4581375"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dirty="0">
                <a:latin typeface="Poppins"/>
                <a:ea typeface="Poppins"/>
                <a:cs typeface="Poppins"/>
                <a:sym typeface="Poppins"/>
              </a:rPr>
              <a:t>Comments</a:t>
            </a:r>
            <a:endParaRPr sz="1200" b="1" dirty="0">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dirty="0"/>
              <a:t>Ongoing IA work</a:t>
            </a:r>
            <a:endParaRPr sz="1200" dirty="0"/>
          </a:p>
          <a:p>
            <a:pPr marL="457200" lvl="0" indent="-304800" algn="l" rtl="0">
              <a:lnSpc>
                <a:spcPct val="100000"/>
              </a:lnSpc>
              <a:spcBef>
                <a:spcPts val="0"/>
              </a:spcBef>
              <a:spcAft>
                <a:spcPts val="0"/>
              </a:spcAft>
              <a:buSzPts val="1200"/>
              <a:buChar char="●"/>
            </a:pPr>
            <a:r>
              <a:rPr lang="en-GB" sz="1200" dirty="0"/>
              <a:t>No DRI for digital UX currently</a:t>
            </a:r>
            <a:endParaRPr sz="1200" dirty="0"/>
          </a:p>
          <a:p>
            <a:pPr marL="457200" lvl="0" indent="-304800" algn="l" rtl="0">
              <a:lnSpc>
                <a:spcPct val="100000"/>
              </a:lnSpc>
              <a:spcBef>
                <a:spcPts val="0"/>
              </a:spcBef>
              <a:spcAft>
                <a:spcPts val="0"/>
              </a:spcAft>
              <a:buSzPts val="1200"/>
              <a:buChar char="●"/>
            </a:pPr>
            <a:r>
              <a:rPr lang="en-GB" sz="1200" dirty="0"/>
              <a:t>Take UR and use to formulate proposals</a:t>
            </a:r>
            <a:endParaRPr sz="1200" dirty="0"/>
          </a:p>
          <a:p>
            <a:pPr marL="457200" lvl="0" indent="-304800" algn="l" rtl="0">
              <a:lnSpc>
                <a:spcPct val="100000"/>
              </a:lnSpc>
              <a:spcBef>
                <a:spcPts val="0"/>
              </a:spcBef>
              <a:spcAft>
                <a:spcPts val="0"/>
              </a:spcAft>
              <a:buSzPts val="1200"/>
              <a:buChar char="●"/>
            </a:pPr>
            <a:r>
              <a:rPr lang="en-GB" sz="1200" dirty="0"/>
              <a:t>No need for specific tech engagement</a:t>
            </a:r>
            <a:endParaRPr sz="1200" dirty="0"/>
          </a:p>
          <a:p>
            <a:pPr marL="457200" lvl="0" indent="-304800" algn="l" rtl="0">
              <a:lnSpc>
                <a:spcPct val="100000"/>
              </a:lnSpc>
              <a:spcBef>
                <a:spcPts val="0"/>
              </a:spcBef>
              <a:spcAft>
                <a:spcPts val="0"/>
              </a:spcAft>
              <a:buSzPts val="1200"/>
              <a:buChar char="●"/>
            </a:pPr>
            <a:r>
              <a:rPr lang="en-GB" sz="1200" dirty="0"/>
              <a:t>Will need to consider branding</a:t>
            </a:r>
            <a:endParaRPr sz="1200" dirty="0"/>
          </a:p>
          <a:p>
            <a:pPr marL="0" lvl="0" indent="0" algn="l" rtl="0">
              <a:spcBef>
                <a:spcPts val="0"/>
              </a:spcBef>
              <a:spcAft>
                <a:spcPts val="1600"/>
              </a:spcAft>
              <a:buNone/>
            </a:pPr>
            <a:endParaRP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363"/>
        <p:cNvGrpSpPr/>
        <p:nvPr/>
      </p:nvGrpSpPr>
      <p:grpSpPr>
        <a:xfrm>
          <a:off x="0" y="0"/>
          <a:ext cx="0" cy="0"/>
          <a:chOff x="0" y="0"/>
          <a:chExt cx="0" cy="0"/>
        </a:xfrm>
      </p:grpSpPr>
      <p:sp>
        <p:nvSpPr>
          <p:cNvPr id="364" name="Google Shape;364;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Technical</a:t>
            </a:r>
            <a:endParaRPr/>
          </a:p>
          <a:p>
            <a:pPr marL="0" lvl="0" indent="0" algn="l" rtl="0">
              <a:spcBef>
                <a:spcPts val="0"/>
              </a:spcBef>
              <a:spcAft>
                <a:spcPts val="0"/>
              </a:spcAft>
              <a:buNone/>
            </a:pPr>
            <a:endParaRPr/>
          </a:p>
        </p:txBody>
      </p:sp>
      <p:sp>
        <p:nvSpPr>
          <p:cNvPr id="365" name="Google Shape;365;p33"/>
          <p:cNvSpPr txBox="1">
            <a:spLocks noGrp="1"/>
          </p:cNvSpPr>
          <p:nvPr>
            <p:ph type="body" idx="1"/>
          </p:nvPr>
        </p:nvSpPr>
        <p:spPr>
          <a:xfrm>
            <a:off x="311700" y="1152475"/>
            <a:ext cx="3836700" cy="2936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Questions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How is the current website built?</a:t>
            </a:r>
            <a:endParaRPr sz="1200"/>
          </a:p>
          <a:p>
            <a:pPr marL="457200" lvl="0" indent="-304800" algn="l" rtl="0">
              <a:lnSpc>
                <a:spcPct val="100000"/>
              </a:lnSpc>
              <a:spcBef>
                <a:spcPts val="0"/>
              </a:spcBef>
              <a:spcAft>
                <a:spcPts val="0"/>
              </a:spcAft>
              <a:buSzPts val="1200"/>
              <a:buChar char="●"/>
            </a:pPr>
            <a:r>
              <a:rPr lang="en-GB" sz="1200"/>
              <a:t>What does the current technical team look like?</a:t>
            </a:r>
            <a:endParaRPr sz="1200"/>
          </a:p>
          <a:p>
            <a:pPr marL="457200" lvl="0" indent="-304800" algn="l" rtl="0">
              <a:lnSpc>
                <a:spcPct val="100000"/>
              </a:lnSpc>
              <a:spcBef>
                <a:spcPts val="0"/>
              </a:spcBef>
              <a:spcAft>
                <a:spcPts val="0"/>
              </a:spcAft>
              <a:buSzPts val="1200"/>
              <a:buChar char="●"/>
            </a:pPr>
            <a:r>
              <a:rPr lang="en-GB" sz="1200"/>
              <a:t>What skills are available in house?</a:t>
            </a:r>
            <a:endParaRPr sz="1200"/>
          </a:p>
          <a:p>
            <a:pPr marL="457200" lvl="0" indent="-304800" algn="l" rtl="0">
              <a:lnSpc>
                <a:spcPct val="100000"/>
              </a:lnSpc>
              <a:spcBef>
                <a:spcPts val="0"/>
              </a:spcBef>
              <a:spcAft>
                <a:spcPts val="0"/>
              </a:spcAft>
              <a:buSzPts val="1200"/>
              <a:buChar char="●"/>
            </a:pPr>
            <a:r>
              <a:rPr lang="en-GB" sz="1200"/>
              <a:t>What is the appetite for building and managing software vs buying?</a:t>
            </a:r>
            <a:endParaRPr sz="1200"/>
          </a:p>
          <a:p>
            <a:pPr marL="457200" lvl="0" indent="-304800" algn="l" rtl="0">
              <a:lnSpc>
                <a:spcPct val="100000"/>
              </a:lnSpc>
              <a:spcBef>
                <a:spcPts val="0"/>
              </a:spcBef>
              <a:spcAft>
                <a:spcPts val="0"/>
              </a:spcAft>
              <a:buSzPts val="1200"/>
              <a:buChar char="●"/>
            </a:pPr>
            <a:r>
              <a:rPr lang="en-GB" sz="1200"/>
              <a:t>Is there an NAO technical strategy?</a:t>
            </a:r>
            <a:endParaRPr sz="1200"/>
          </a:p>
          <a:p>
            <a:pPr marL="457200" lvl="0" indent="-304800" algn="l" rtl="0">
              <a:lnSpc>
                <a:spcPct val="100000"/>
              </a:lnSpc>
              <a:spcBef>
                <a:spcPts val="0"/>
              </a:spcBef>
              <a:spcAft>
                <a:spcPts val="0"/>
              </a:spcAft>
              <a:buSzPts val="1200"/>
              <a:buChar char="●"/>
            </a:pPr>
            <a:r>
              <a:rPr lang="en-GB" sz="1200"/>
              <a:t>With which technologies and platforms are NAO familiar and Is there a preferred tech stack?</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Where are assets hosted? </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What are the budgetary constraints? Limited, but some flex.</a:t>
            </a:r>
            <a:endParaRPr sz="1200" b="1">
              <a:latin typeface="Poppins"/>
              <a:ea typeface="Poppins"/>
              <a:cs typeface="Poppins"/>
              <a:sym typeface="Poppins"/>
            </a:endParaRPr>
          </a:p>
        </p:txBody>
      </p:sp>
      <p:sp>
        <p:nvSpPr>
          <p:cNvPr id="366" name="Google Shape;366;p33"/>
          <p:cNvSpPr txBox="1">
            <a:spLocks noGrp="1"/>
          </p:cNvSpPr>
          <p:nvPr>
            <p:ph type="body" idx="2"/>
          </p:nvPr>
        </p:nvSpPr>
        <p:spPr>
          <a:xfrm>
            <a:off x="4581375"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dirty="0">
                <a:latin typeface="Poppins"/>
                <a:ea typeface="Poppins"/>
                <a:cs typeface="Poppins"/>
                <a:sym typeface="Poppins"/>
              </a:rPr>
              <a:t>Comments</a:t>
            </a:r>
            <a:endParaRPr sz="1200" b="1" dirty="0">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dirty="0"/>
              <a:t>Most NAO expertise with CMS sites, e.g. WP, Drupal</a:t>
            </a:r>
            <a:endParaRPr sz="1200" dirty="0"/>
          </a:p>
          <a:p>
            <a:pPr marL="457200" lvl="0" indent="-304800" algn="l" rtl="0">
              <a:lnSpc>
                <a:spcPct val="100000"/>
              </a:lnSpc>
              <a:spcBef>
                <a:spcPts val="0"/>
              </a:spcBef>
              <a:spcAft>
                <a:spcPts val="0"/>
              </a:spcAft>
              <a:buSzPts val="1200"/>
              <a:buChar char="●"/>
            </a:pPr>
            <a:r>
              <a:rPr lang="en-GB" sz="1200" dirty="0"/>
              <a:t>Headless may not be ideal for NAO </a:t>
            </a:r>
            <a:r>
              <a:rPr lang="en-GB" sz="1200" dirty="0" err="1"/>
              <a:t>reqs</a:t>
            </a:r>
            <a:endParaRPr sz="1200" dirty="0"/>
          </a:p>
          <a:p>
            <a:pPr marL="457200" lvl="0" indent="-304800" algn="l" rtl="0">
              <a:lnSpc>
                <a:spcPct val="100000"/>
              </a:lnSpc>
              <a:spcBef>
                <a:spcPts val="0"/>
              </a:spcBef>
              <a:spcAft>
                <a:spcPts val="0"/>
              </a:spcAft>
              <a:buSzPts val="1200"/>
              <a:buChar char="●"/>
            </a:pPr>
            <a:r>
              <a:rPr lang="en-GB" sz="1200" dirty="0"/>
              <a:t>Need to carefully consider NFRs</a:t>
            </a:r>
            <a:endParaRPr sz="1200" dirty="0"/>
          </a:p>
          <a:p>
            <a:pPr marL="457200" lvl="0" indent="-304800" algn="l" rtl="0">
              <a:lnSpc>
                <a:spcPct val="100000"/>
              </a:lnSpc>
              <a:spcBef>
                <a:spcPts val="0"/>
              </a:spcBef>
              <a:spcAft>
                <a:spcPts val="0"/>
              </a:spcAft>
              <a:buSzPts val="1200"/>
              <a:buChar char="●"/>
            </a:pPr>
            <a:r>
              <a:rPr lang="en-GB" sz="1200" dirty="0"/>
              <a:t>Need to deal with various subsites too - move into main site?</a:t>
            </a:r>
            <a:endParaRPr sz="1200" dirty="0"/>
          </a:p>
          <a:p>
            <a:pPr marL="0" lvl="0" indent="0" algn="l" rtl="0">
              <a:spcBef>
                <a:spcPts val="0"/>
              </a:spcBef>
              <a:spcAft>
                <a:spcPts val="1600"/>
              </a:spcAft>
              <a:buNone/>
            </a:pPr>
            <a:endParaRPr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371"/>
        <p:cNvGrpSpPr/>
        <p:nvPr/>
      </p:nvGrpSpPr>
      <p:grpSpPr>
        <a:xfrm>
          <a:off x="0" y="0"/>
          <a:ext cx="0" cy="0"/>
          <a:chOff x="0" y="0"/>
          <a:chExt cx="0" cy="0"/>
        </a:xfrm>
      </p:grpSpPr>
      <p:sp>
        <p:nvSpPr>
          <p:cNvPr id="372" name="Google Shape;372;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Accessibility</a:t>
            </a:r>
            <a:endParaRPr/>
          </a:p>
          <a:p>
            <a:pPr marL="0" lvl="0" indent="0" algn="l" rtl="0">
              <a:spcBef>
                <a:spcPts val="0"/>
              </a:spcBef>
              <a:spcAft>
                <a:spcPts val="0"/>
              </a:spcAft>
              <a:buNone/>
            </a:pPr>
            <a:endParaRPr/>
          </a:p>
        </p:txBody>
      </p:sp>
      <p:sp>
        <p:nvSpPr>
          <p:cNvPr id="373" name="Google Shape;373;p34"/>
          <p:cNvSpPr txBox="1">
            <a:spLocks noGrp="1"/>
          </p:cNvSpPr>
          <p:nvPr>
            <p:ph type="body" idx="1"/>
          </p:nvPr>
        </p:nvSpPr>
        <p:spPr>
          <a:xfrm>
            <a:off x="311700" y="1152475"/>
            <a:ext cx="3836700" cy="2936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Questions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What accessibility requirements are there?</a:t>
            </a:r>
            <a:endParaRPr sz="1200"/>
          </a:p>
          <a:p>
            <a:pPr marL="457200" lvl="0" indent="-304800" algn="l" rtl="0">
              <a:lnSpc>
                <a:spcPct val="100000"/>
              </a:lnSpc>
              <a:spcBef>
                <a:spcPts val="0"/>
              </a:spcBef>
              <a:spcAft>
                <a:spcPts val="0"/>
              </a:spcAft>
              <a:buSzPts val="1200"/>
              <a:buChar char="●"/>
            </a:pPr>
            <a:r>
              <a:rPr lang="en-GB" sz="1200"/>
              <a:t>What frameworks or guidance is applicable (e.g. WCAG)?</a:t>
            </a:r>
            <a:endParaRPr sz="1200"/>
          </a:p>
          <a:p>
            <a:pPr marL="457200" lvl="0" indent="-304800" algn="l" rtl="0">
              <a:lnSpc>
                <a:spcPct val="100000"/>
              </a:lnSpc>
              <a:spcBef>
                <a:spcPts val="0"/>
              </a:spcBef>
              <a:spcAft>
                <a:spcPts val="0"/>
              </a:spcAft>
              <a:buSzPts val="1200"/>
              <a:buChar char="●"/>
            </a:pPr>
            <a:r>
              <a:rPr lang="en-GB" sz="1200"/>
              <a:t>Are there any regulatory or legal requirements?</a:t>
            </a:r>
            <a:endParaRPr sz="1200"/>
          </a:p>
          <a:p>
            <a:pPr marL="457200" lvl="0" indent="-304800" algn="l" rtl="0">
              <a:lnSpc>
                <a:spcPct val="100000"/>
              </a:lnSpc>
              <a:spcBef>
                <a:spcPts val="0"/>
              </a:spcBef>
              <a:spcAft>
                <a:spcPts val="0"/>
              </a:spcAft>
              <a:buSzPts val="1200"/>
              <a:buChar char="●"/>
            </a:pPr>
            <a:r>
              <a:rPr lang="en-GB" sz="1200"/>
              <a:t>Are there any metrics available on accessible demands?</a:t>
            </a:r>
            <a:endParaRPr sz="1200"/>
          </a:p>
          <a:p>
            <a:pPr marL="457200" lvl="0" indent="-304800" algn="l" rtl="0">
              <a:lnSpc>
                <a:spcPct val="100000"/>
              </a:lnSpc>
              <a:spcBef>
                <a:spcPts val="0"/>
              </a:spcBef>
              <a:spcAft>
                <a:spcPts val="0"/>
              </a:spcAft>
              <a:buSzPts val="1200"/>
              <a:buChar char="●"/>
            </a:pPr>
            <a:r>
              <a:rPr lang="en-GB" sz="1200"/>
              <a:t>How is success measured?</a:t>
            </a:r>
            <a:endParaRPr sz="1200" b="1">
              <a:latin typeface="Poppins"/>
              <a:ea typeface="Poppins"/>
              <a:cs typeface="Poppins"/>
              <a:sym typeface="Poppins"/>
            </a:endParaRPr>
          </a:p>
        </p:txBody>
      </p:sp>
      <p:sp>
        <p:nvSpPr>
          <p:cNvPr id="374" name="Google Shape;374;p34"/>
          <p:cNvSpPr txBox="1">
            <a:spLocks noGrp="1"/>
          </p:cNvSpPr>
          <p:nvPr>
            <p:ph type="body" idx="2"/>
          </p:nvPr>
        </p:nvSpPr>
        <p:spPr>
          <a:xfrm>
            <a:off x="4581375" y="1152475"/>
            <a:ext cx="3836700" cy="305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200" b="1">
                <a:latin typeface="Poppins"/>
                <a:ea typeface="Poppins"/>
                <a:cs typeface="Poppins"/>
                <a:sym typeface="Poppins"/>
              </a:rPr>
              <a:t>Comments</a:t>
            </a:r>
            <a:endParaRPr sz="1200" b="1">
              <a:latin typeface="Poppins"/>
              <a:ea typeface="Poppins"/>
              <a:cs typeface="Poppins"/>
              <a:sym typeface="Poppins"/>
            </a:endParaRPr>
          </a:p>
          <a:p>
            <a:pPr marL="457200" lvl="0" indent="-304800" algn="l" rtl="0">
              <a:lnSpc>
                <a:spcPct val="100000"/>
              </a:lnSpc>
              <a:spcBef>
                <a:spcPts val="0"/>
              </a:spcBef>
              <a:spcAft>
                <a:spcPts val="0"/>
              </a:spcAft>
              <a:buSzPts val="1200"/>
              <a:buChar char="●"/>
            </a:pPr>
            <a:r>
              <a:rPr lang="en-GB" sz="1200"/>
              <a:t>Need to meet pub sec reqs to a large extent</a:t>
            </a:r>
            <a:endParaRPr sz="1200"/>
          </a:p>
          <a:p>
            <a:pPr marL="457200" lvl="0" indent="-304800" algn="l" rtl="0">
              <a:lnSpc>
                <a:spcPct val="100000"/>
              </a:lnSpc>
              <a:spcBef>
                <a:spcPts val="0"/>
              </a:spcBef>
              <a:spcAft>
                <a:spcPts val="0"/>
              </a:spcAft>
              <a:buSzPts val="1200"/>
              <a:buChar char="●"/>
            </a:pPr>
            <a:r>
              <a:rPr lang="en-GB" sz="1200"/>
              <a:t>Would it make sense to follow GDS standards?</a:t>
            </a:r>
            <a:endParaRPr sz="1200" b="1">
              <a:latin typeface="Poppins"/>
              <a:ea typeface="Poppins"/>
              <a:cs typeface="Poppins"/>
              <a:sym typeface="Poppins"/>
            </a:endParaRPr>
          </a:p>
          <a:p>
            <a:pPr marL="0" lvl="0" indent="0" algn="l" rtl="0">
              <a:spcBef>
                <a:spcPts val="0"/>
              </a:spcBef>
              <a:spcAft>
                <a:spcPts val="1600"/>
              </a:spcAft>
              <a:buNone/>
            </a:pPr>
            <a:endParaRPr sz="1200"/>
          </a:p>
        </p:txBody>
      </p:sp>
    </p:spTree>
  </p:cSld>
  <p:clrMapOvr>
    <a:masterClrMapping/>
  </p:clrMapOvr>
</p:sld>
</file>

<file path=ppt/theme/theme1.xml><?xml version="1.0" encoding="utf-8"?>
<a:theme xmlns:a="http://schemas.openxmlformats.org/drawingml/2006/main" name="Made Tech Introduction Template Slides">
  <a:themeElements>
    <a:clrScheme name="Simple Light">
      <a:dk1>
        <a:srgbClr val="000000"/>
      </a:dk1>
      <a:lt1>
        <a:srgbClr val="FFFFFF"/>
      </a:lt1>
      <a:dk2>
        <a:srgbClr val="595959"/>
      </a:dk2>
      <a:lt2>
        <a:srgbClr val="EEEEEE"/>
      </a:lt2>
      <a:accent1>
        <a:srgbClr val="FECC2B"/>
      </a:accent1>
      <a:accent2>
        <a:srgbClr val="212121"/>
      </a:accent2>
      <a:accent3>
        <a:srgbClr val="78909C"/>
      </a:accent3>
      <a:accent4>
        <a:srgbClr val="FECC2B"/>
      </a:accent4>
      <a:accent5>
        <a:srgbClr val="3861AD"/>
      </a:accent5>
      <a:accent6>
        <a:srgbClr val="FECC2B"/>
      </a:accent6>
      <a:hlink>
        <a:srgbClr val="39B54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NAODocument" ma:contentTypeID="0x0101002F05E0E9027ABD4C96FED7EE91425D750100FEAB9208EBF9F64BA5F86CA0652AFDB8" ma:contentTypeVersion="10" ma:contentTypeDescription="NAODocument Content Type" ma:contentTypeScope="" ma:versionID="35417bf5dc8aa979c204938f55b21a22">
  <xsd:schema xmlns:xsd="http://www.w3.org/2001/XMLSchema" xmlns:xs="http://www.w3.org/2001/XMLSchema" xmlns:p="http://schemas.microsoft.com/office/2006/metadata/properties" xmlns:ns2="f9f1d54d-10b2-45c9-8749-11aea605802c" xmlns:ns3="3b4cfb69-94da-4fae-9072-8168d6fcced8" targetNamespace="http://schemas.microsoft.com/office/2006/metadata/properties" ma:root="true" ma:fieldsID="f4eb17d51b83efedd684acc0a6555893" ns2:_="" ns3:_="">
    <xsd:import namespace="f9f1d54d-10b2-45c9-8749-11aea605802c"/>
    <xsd:import namespace="3b4cfb69-94da-4fae-9072-8168d6fcced8"/>
    <xsd:element name="properties">
      <xsd:complexType>
        <xsd:sequence>
          <xsd:element name="documentManagement">
            <xsd:complexType>
              <xsd:all>
                <xsd:element ref="ns2:NAOProjectName" minOccurs="0"/>
                <xsd:element ref="ns2:NAOProjectID" minOccurs="0"/>
                <xsd:element ref="ns2:NAOonPremFilePath" minOccurs="0"/>
                <xsd:element ref="ns2:ib8717e4f19440588e3ba615438499cd" minOccurs="0"/>
                <xsd:element ref="ns2:TaxCatchAll" minOccurs="0"/>
                <xsd:element ref="ns2:TaxCatchAllLabel" minOccurs="0"/>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f1d54d-10b2-45c9-8749-11aea605802c" elementFormDefault="qualified">
    <xsd:import namespace="http://schemas.microsoft.com/office/2006/documentManagement/types"/>
    <xsd:import namespace="http://schemas.microsoft.com/office/infopath/2007/PartnerControls"/>
    <xsd:element name="NAOProjectName" ma:index="8" nillable="true" ma:displayName="Project Name" ma:internalName="NAOProjectName">
      <xsd:simpleType>
        <xsd:restriction base="dms:Text"/>
      </xsd:simpleType>
    </xsd:element>
    <xsd:element name="NAOProjectID" ma:index="9" nillable="true" ma:displayName="Project ID" ma:internalName="NAOProjectID">
      <xsd:simpleType>
        <xsd:restriction base="dms:Text"/>
      </xsd:simpleType>
    </xsd:element>
    <xsd:element name="NAOonPremFilePath" ma:index="10" nillable="true" ma:displayName="OnPrem FilePath" ma:internalName="NAOonPremFilePath">
      <xsd:simpleType>
        <xsd:restriction base="dms:Text"/>
      </xsd:simpleType>
    </xsd:element>
    <xsd:element name="ib8717e4f19440588e3ba615438499cd" ma:index="11" nillable="true" ma:taxonomy="true" ma:internalName="ib8717e4f19440588e3ba615438499cd" ma:taxonomyFieldName="NAOCluster" ma:displayName="Group" ma:fieldId="{2b8717e4-f194-4058-8e3b-a615438499cd}" ma:sspId="d7be2620-9bcb-4da7-afa1-29b1f21a0e7f" ma:termSetId="26397254-421f-4ad8-917b-b59e1274c0a5"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a9d669ea-8f74-4232-bdb0-80c7ed57eacb}" ma:internalName="TaxCatchAll" ma:showField="CatchAllData" ma:web="f9f1d54d-10b2-45c9-8749-11aea605802c">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a9d669ea-8f74-4232-bdb0-80c7ed57eacb}" ma:internalName="TaxCatchAllLabel" ma:readOnly="true" ma:showField="CatchAllDataLabel" ma:web="f9f1d54d-10b2-45c9-8749-11aea605802c">
      <xsd:complexType>
        <xsd:complexContent>
          <xsd:extension base="dms:MultiChoiceLookup">
            <xsd:sequence>
              <xsd:element name="Value" type="dms:Lookup" maxOccurs="unbounded" minOccurs="0" nillable="true"/>
            </xsd:sequence>
          </xsd:extension>
        </xsd:complexContent>
      </xsd:complex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4cfb69-94da-4fae-9072-8168d6fcced8"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NAOProjectName xmlns="f9f1d54d-10b2-45c9-8749-11aea605802c" xsi:nil="true"/>
    <NAOProjectID xmlns="f9f1d54d-10b2-45c9-8749-11aea605802c" xsi:nil="true"/>
    <NAOonPremFilePath xmlns="f9f1d54d-10b2-45c9-8749-11aea605802c" xsi:nil="true"/>
    <ib8717e4f19440588e3ba615438499cd xmlns="f9f1d54d-10b2-45c9-8749-11aea605802c">
      <Terms xmlns="http://schemas.microsoft.com/office/infopath/2007/PartnerControls">
        <TermInfo xmlns="http://schemas.microsoft.com/office/infopath/2007/PartnerControls">
          <TermName xmlns="http://schemas.microsoft.com/office/infopath/2007/PartnerControls">Corporate</TermName>
          <TermId xmlns="http://schemas.microsoft.com/office/infopath/2007/PartnerControls">bf1366cd-ee5e-42bd-b0c1-4e3cdb60b34c</TermId>
        </TermInfo>
      </Terms>
    </ib8717e4f19440588e3ba615438499cd>
    <TaxCatchAll xmlns="f9f1d54d-10b2-45c9-8749-11aea605802c">
      <Value>1</Value>
    </TaxCatchAll>
    <_dlc_DocId xmlns="f9f1d54d-10b2-45c9-8749-11aea605802c">PRJ009782-1468538890-456</_dlc_DocId>
    <_dlc_DocIdUrl xmlns="f9f1d54d-10b2-45c9-8749-11aea605802c">
      <Url>https://nationalauditoffice.sharepoint.com/sites/PRJ009782/_layouts/15/DocIdRedir.aspx?ID=PRJ009782-1468538890-456</Url>
      <Description>PRJ009782-1468538890-456</Description>
    </_dlc_DocIdUrl>
  </documentManagement>
</p:properties>
</file>

<file path=customXml/itemProps1.xml><?xml version="1.0" encoding="utf-8"?>
<ds:datastoreItem xmlns:ds="http://schemas.openxmlformats.org/officeDocument/2006/customXml" ds:itemID="{315EF6D8-6D8B-4FF8-8D0A-4792DD77B5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f1d54d-10b2-45c9-8749-11aea605802c"/>
    <ds:schemaRef ds:uri="3b4cfb69-94da-4fae-9072-8168d6fcce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792206-935D-483E-A213-0345A2B68C7C}">
  <ds:schemaRefs>
    <ds:schemaRef ds:uri="http://schemas.microsoft.com/sharepoint/events"/>
  </ds:schemaRefs>
</ds:datastoreItem>
</file>

<file path=customXml/itemProps3.xml><?xml version="1.0" encoding="utf-8"?>
<ds:datastoreItem xmlns:ds="http://schemas.openxmlformats.org/officeDocument/2006/customXml" ds:itemID="{1B002009-FF91-4517-9C58-7EC2441E5395}">
  <ds:schemaRefs>
    <ds:schemaRef ds:uri="http://schemas.microsoft.com/sharepoint/v3/contenttype/forms"/>
  </ds:schemaRefs>
</ds:datastoreItem>
</file>

<file path=customXml/itemProps4.xml><?xml version="1.0" encoding="utf-8"?>
<ds:datastoreItem xmlns:ds="http://schemas.openxmlformats.org/officeDocument/2006/customXml" ds:itemID="{29A8554D-198B-4C24-B090-D1F30962927B}">
  <ds:schemaRefs>
    <ds:schemaRef ds:uri="http://schemas.microsoft.com/office/2006/metadata/properties"/>
    <ds:schemaRef ds:uri="http://schemas.microsoft.com/office/infopath/2007/PartnerControls"/>
    <ds:schemaRef ds:uri="f9f1d54d-10b2-45c9-8749-11aea605802c"/>
  </ds:schemaRefs>
</ds:datastoreItem>
</file>

<file path=docProps/app.xml><?xml version="1.0" encoding="utf-8"?>
<Properties xmlns="http://schemas.openxmlformats.org/officeDocument/2006/extended-properties" xmlns:vt="http://schemas.openxmlformats.org/officeDocument/2006/docPropsVTypes">
  <TotalTime>4</TotalTime>
  <Words>4356</Words>
  <Application>Microsoft Office PowerPoint</Application>
  <PresentationFormat>On-screen Show (16:9)</PresentationFormat>
  <Paragraphs>443</Paragraphs>
  <Slides>49</Slides>
  <Notes>49</Notes>
  <HiddenSlides>6</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Helvetica Neue</vt:lpstr>
      <vt:lpstr>Montserrat</vt:lpstr>
      <vt:lpstr>Poppins</vt:lpstr>
      <vt:lpstr>Made Tech Introduction Template Slides</vt:lpstr>
      <vt:lpstr>NAO Website</vt:lpstr>
      <vt:lpstr>Technical Discovery Process</vt:lpstr>
      <vt:lpstr>Emerging Technical Themes (from user research)</vt:lpstr>
      <vt:lpstr>Research Topics</vt:lpstr>
      <vt:lpstr>Accessibility</vt:lpstr>
      <vt:lpstr>Content</vt:lpstr>
      <vt:lpstr>User Experience </vt:lpstr>
      <vt:lpstr>Technical </vt:lpstr>
      <vt:lpstr>Accessibility </vt:lpstr>
      <vt:lpstr>Analytics  </vt:lpstr>
      <vt:lpstr>Security  </vt:lpstr>
      <vt:lpstr>Constraints </vt:lpstr>
      <vt:lpstr>Overarching Constraints</vt:lpstr>
      <vt:lpstr>Findings</vt:lpstr>
      <vt:lpstr>Platform Insight</vt:lpstr>
      <vt:lpstr>Platform Recommendations</vt:lpstr>
      <vt:lpstr>Hosting Insight</vt:lpstr>
      <vt:lpstr>Hosting Recommendations</vt:lpstr>
      <vt:lpstr>Content Insight</vt:lpstr>
      <vt:lpstr>Content Recommendations</vt:lpstr>
      <vt:lpstr>Search Insight</vt:lpstr>
      <vt:lpstr>Search Recommendations</vt:lpstr>
      <vt:lpstr>Tagging Insight</vt:lpstr>
      <vt:lpstr>Tagging Recommendations</vt:lpstr>
      <vt:lpstr>Data Insight</vt:lpstr>
      <vt:lpstr>Data Recommendations</vt:lpstr>
      <vt:lpstr>Analytics Insight</vt:lpstr>
      <vt:lpstr>Analytics Recommendations</vt:lpstr>
      <vt:lpstr>Accessibility Insight</vt:lpstr>
      <vt:lpstr>Accessibility Recommendations</vt:lpstr>
      <vt:lpstr>SEO Insight</vt:lpstr>
      <vt:lpstr>SEO Recommendations</vt:lpstr>
      <vt:lpstr>Security &amp; Compliance Insight</vt:lpstr>
      <vt:lpstr>Security &amp; Compliance Recommendations</vt:lpstr>
      <vt:lpstr>Delivery Models </vt:lpstr>
      <vt:lpstr>Software as a Service (SaaS)</vt:lpstr>
      <vt:lpstr>Outsourced Development</vt:lpstr>
      <vt:lpstr>Augmented Development</vt:lpstr>
      <vt:lpstr>Appendix</vt:lpstr>
      <vt:lpstr>Platform</vt:lpstr>
      <vt:lpstr>Hosting</vt:lpstr>
      <vt:lpstr>Content</vt:lpstr>
      <vt:lpstr>Search</vt:lpstr>
      <vt:lpstr>Tagging</vt:lpstr>
      <vt:lpstr>Data</vt:lpstr>
      <vt:lpstr>Analytics</vt:lpstr>
      <vt:lpstr>Accessibility</vt:lpstr>
      <vt:lpstr>SEO</vt:lpstr>
      <vt:lpstr>Security &amp; Compliance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NAO Website</dc:title>
  <dc:creator>GLUCKMAN, Dan</dc:creator>
  <cp:lastModifiedBy>GLUCKMAN, Dan</cp:lastModifiedBy>
  <cp:revision>2</cp:revision>
  <dcterms:modified xsi:type="dcterms:W3CDTF">2021-07-28T21:48:25Z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0x0101002F05E0E9027ABD4C96FED7EE91425D750100FEAB9208EBF9F64BA5F86CA0652AFDB8</vt:lpwstr>
  </property>
  <property fmtid="{D5CDD505-2E9C-101B-9397-08002B2CF9AE}" pid="3" name="NAOCluster">
    <vt:lpwstr>1;#Corporate|bf1366cd-ee5e-42bd-b0c1-4e3cdb60b34c</vt:lpwstr>
  </property>
  <property fmtid="{D5CDD505-2E9C-101B-9397-08002B2CF9AE}" pid="4" name="_dlc_DocIdItemGuid">
    <vt:lpwstr>8a2b4332-fdb9-4de9-978c-b337eb78db9d</vt:lpwstr>
  </property>
</Properties>
</file>